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2" r:id="rId5"/>
    <p:sldId id="264" r:id="rId6"/>
    <p:sldId id="259" r:id="rId7"/>
    <p:sldId id="261" r:id="rId8"/>
    <p:sldId id="265" r:id="rId9"/>
    <p:sldId id="275" r:id="rId10"/>
    <p:sldId id="266" r:id="rId11"/>
    <p:sldId id="270" r:id="rId12"/>
    <p:sldId id="267" r:id="rId13"/>
    <p:sldId id="269" r:id="rId14"/>
    <p:sldId id="27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7B0D3-1372-5F99-3A60-621F48DDF6E8}" v="1" dt="2025-04-09T19:15:11.014"/>
    <p1510:client id="{D3A60E61-6C71-47BE-96A2-BB433454B0A2}" v="724" dt="2025-04-09T23:45:54.405"/>
    <p1510:client id="{EBAED3CF-301D-77FB-5444-0062A62098A9}" v="51" dt="2025-04-09T21:49:31.3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396" y="19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mon, Vincent" userId="S::hamv12@uqo.ca::ec9165ce-5376-4812-88f5-c122219f806f" providerId="AD" clId="Web-{EBAED3CF-301D-77FB-5444-0062A62098A9}"/>
    <pc:docChg chg="delSld modSld">
      <pc:chgData name="Hamon, Vincent" userId="S::hamv12@uqo.ca::ec9165ce-5376-4812-88f5-c122219f806f" providerId="AD" clId="Web-{EBAED3CF-301D-77FB-5444-0062A62098A9}" dt="2025-04-09T21:49:31.384" v="141" actId="14100"/>
      <pc:docMkLst>
        <pc:docMk/>
      </pc:docMkLst>
      <pc:sldChg chg="modSp">
        <pc:chgData name="Hamon, Vincent" userId="S::hamv12@uqo.ca::ec9165ce-5376-4812-88f5-c122219f806f" providerId="AD" clId="Web-{EBAED3CF-301D-77FB-5444-0062A62098A9}" dt="2025-04-09T21:43:04.547" v="9" actId="20577"/>
        <pc:sldMkLst>
          <pc:docMk/>
          <pc:sldMk cId="0" sldId="257"/>
        </pc:sldMkLst>
        <pc:spChg chg="mod">
          <ac:chgData name="Hamon, Vincent" userId="S::hamv12@uqo.ca::ec9165ce-5376-4812-88f5-c122219f806f" providerId="AD" clId="Web-{EBAED3CF-301D-77FB-5444-0062A62098A9}" dt="2025-04-09T21:43:04.547" v="9" actId="20577"/>
          <ac:spMkLst>
            <pc:docMk/>
            <pc:sldMk cId="0" sldId="257"/>
            <ac:spMk id="2" creationId="{00000000-0000-0000-0000-000000000000}"/>
          </ac:spMkLst>
        </pc:spChg>
      </pc:sldChg>
      <pc:sldChg chg="del">
        <pc:chgData name="Hamon, Vincent" userId="S::hamv12@uqo.ca::ec9165ce-5376-4812-88f5-c122219f806f" providerId="AD" clId="Web-{EBAED3CF-301D-77FB-5444-0062A62098A9}" dt="2025-04-09T21:48:15.101" v="139"/>
        <pc:sldMkLst>
          <pc:docMk/>
          <pc:sldMk cId="0" sldId="258"/>
        </pc:sldMkLst>
      </pc:sldChg>
      <pc:sldChg chg="modSp">
        <pc:chgData name="Hamon, Vincent" userId="S::hamv12@uqo.ca::ec9165ce-5376-4812-88f5-c122219f806f" providerId="AD" clId="Web-{EBAED3CF-301D-77FB-5444-0062A62098A9}" dt="2025-04-09T21:47:56.742" v="137" actId="20577"/>
        <pc:sldMkLst>
          <pc:docMk/>
          <pc:sldMk cId="0" sldId="259"/>
        </pc:sldMkLst>
        <pc:graphicFrameChg chg="modGraphic">
          <ac:chgData name="Hamon, Vincent" userId="S::hamv12@uqo.ca::ec9165ce-5376-4812-88f5-c122219f806f" providerId="AD" clId="Web-{EBAED3CF-301D-77FB-5444-0062A62098A9}" dt="2025-04-09T21:47:56.742" v="137" actId="20577"/>
          <ac:graphicFrameMkLst>
            <pc:docMk/>
            <pc:sldMk cId="0" sldId="259"/>
            <ac:graphicFrameMk id="5" creationId="{992330B2-BBAE-8472-D1C4-2C6FEA22FCE1}"/>
          </ac:graphicFrameMkLst>
        </pc:graphicFrameChg>
      </pc:sldChg>
      <pc:sldChg chg="modSp">
        <pc:chgData name="Hamon, Vincent" userId="S::hamv12@uqo.ca::ec9165ce-5376-4812-88f5-c122219f806f" providerId="AD" clId="Web-{EBAED3CF-301D-77FB-5444-0062A62098A9}" dt="2025-04-09T21:46:49.710" v="123" actId="20577"/>
        <pc:sldMkLst>
          <pc:docMk/>
          <pc:sldMk cId="0" sldId="261"/>
        </pc:sldMkLst>
        <pc:graphicFrameChg chg="modGraphic">
          <ac:chgData name="Hamon, Vincent" userId="S::hamv12@uqo.ca::ec9165ce-5376-4812-88f5-c122219f806f" providerId="AD" clId="Web-{EBAED3CF-301D-77FB-5444-0062A62098A9}" dt="2025-04-09T21:46:49.710" v="123" actId="20577"/>
          <ac:graphicFrameMkLst>
            <pc:docMk/>
            <pc:sldMk cId="0" sldId="261"/>
            <ac:graphicFrameMk id="5" creationId="{A40FE59A-BDEF-50BC-20FC-A2BC65328C29}"/>
          </ac:graphicFrameMkLst>
        </pc:graphicFrameChg>
      </pc:sldChg>
      <pc:sldChg chg="modSp">
        <pc:chgData name="Hamon, Vincent" userId="S::hamv12@uqo.ca::ec9165ce-5376-4812-88f5-c122219f806f" providerId="AD" clId="Web-{EBAED3CF-301D-77FB-5444-0062A62098A9}" dt="2025-04-09T21:49:31.384" v="141" actId="14100"/>
        <pc:sldMkLst>
          <pc:docMk/>
          <pc:sldMk cId="1905139412" sldId="262"/>
        </pc:sldMkLst>
        <pc:spChg chg="mod">
          <ac:chgData name="Hamon, Vincent" userId="S::hamv12@uqo.ca::ec9165ce-5376-4812-88f5-c122219f806f" providerId="AD" clId="Web-{EBAED3CF-301D-77FB-5444-0062A62098A9}" dt="2025-04-09T21:48:07.789" v="138" actId="20577"/>
          <ac:spMkLst>
            <pc:docMk/>
            <pc:sldMk cId="1905139412" sldId="262"/>
            <ac:spMk id="2" creationId="{D5540CA5-EAA7-B1B8-932A-47E45921427F}"/>
          </ac:spMkLst>
        </pc:spChg>
        <pc:picChg chg="mod">
          <ac:chgData name="Hamon, Vincent" userId="S::hamv12@uqo.ca::ec9165ce-5376-4812-88f5-c122219f806f" providerId="AD" clId="Web-{EBAED3CF-301D-77FB-5444-0062A62098A9}" dt="2025-04-09T21:49:31.384" v="141" actId="14100"/>
          <ac:picMkLst>
            <pc:docMk/>
            <pc:sldMk cId="1905139412" sldId="262"/>
            <ac:picMk id="5" creationId="{0AFECF78-DDE8-A221-A39F-55C402CFA261}"/>
          </ac:picMkLst>
        </pc:picChg>
      </pc:sldChg>
      <pc:sldChg chg="modSp">
        <pc:chgData name="Hamon, Vincent" userId="S::hamv12@uqo.ca::ec9165ce-5376-4812-88f5-c122219f806f" providerId="AD" clId="Web-{EBAED3CF-301D-77FB-5444-0062A62098A9}" dt="2025-04-09T21:44:42.567" v="40" actId="20577"/>
        <pc:sldMkLst>
          <pc:docMk/>
          <pc:sldMk cId="0" sldId="266"/>
        </pc:sldMkLst>
        <pc:spChg chg="mod">
          <ac:chgData name="Hamon, Vincent" userId="S::hamv12@uqo.ca::ec9165ce-5376-4812-88f5-c122219f806f" providerId="AD" clId="Web-{EBAED3CF-301D-77FB-5444-0062A62098A9}" dt="2025-04-09T21:44:42.567" v="40" actId="20577"/>
          <ac:spMkLst>
            <pc:docMk/>
            <pc:sldMk cId="0" sldId="266"/>
            <ac:spMk id="3" creationId="{00000000-0000-0000-0000-000000000000}"/>
          </ac:spMkLst>
        </pc:spChg>
      </pc:sldChg>
      <pc:sldChg chg="modSp">
        <pc:chgData name="Hamon, Vincent" userId="S::hamv12@uqo.ca::ec9165ce-5376-4812-88f5-c122219f806f" providerId="AD" clId="Web-{EBAED3CF-301D-77FB-5444-0062A62098A9}" dt="2025-04-09T21:44:23.080" v="38" actId="20577"/>
        <pc:sldMkLst>
          <pc:docMk/>
          <pc:sldMk cId="0" sldId="269"/>
        </pc:sldMkLst>
        <pc:spChg chg="mod">
          <ac:chgData name="Hamon, Vincent" userId="S::hamv12@uqo.ca::ec9165ce-5376-4812-88f5-c122219f806f" providerId="AD" clId="Web-{EBAED3CF-301D-77FB-5444-0062A62098A9}" dt="2025-04-09T21:44:23.080" v="38" actId="20577"/>
          <ac:spMkLst>
            <pc:docMk/>
            <pc:sldMk cId="0" sldId="269"/>
            <ac:spMk id="3" creationId="{00000000-0000-0000-0000-000000000000}"/>
          </ac:spMkLst>
        </pc:spChg>
      </pc:sldChg>
      <pc:sldChg chg="del">
        <pc:chgData name="Hamon, Vincent" userId="S::hamv12@uqo.ca::ec9165ce-5376-4812-88f5-c122219f806f" providerId="AD" clId="Web-{EBAED3CF-301D-77FB-5444-0062A62098A9}" dt="2025-04-09T21:43:21.626" v="10"/>
        <pc:sldMkLst>
          <pc:docMk/>
          <pc:sldMk cId="1429811974" sldId="274"/>
        </pc:sldMkLst>
      </pc:sldChg>
      <pc:sldChg chg="modSp">
        <pc:chgData name="Hamon, Vincent" userId="S::hamv12@uqo.ca::ec9165ce-5376-4812-88f5-c122219f806f" providerId="AD" clId="Web-{EBAED3CF-301D-77FB-5444-0062A62098A9}" dt="2025-04-09T21:44:51.692" v="43" actId="20577"/>
        <pc:sldMkLst>
          <pc:docMk/>
          <pc:sldMk cId="1290382102" sldId="275"/>
        </pc:sldMkLst>
        <pc:spChg chg="mod">
          <ac:chgData name="Hamon, Vincent" userId="S::hamv12@uqo.ca::ec9165ce-5376-4812-88f5-c122219f806f" providerId="AD" clId="Web-{EBAED3CF-301D-77FB-5444-0062A62098A9}" dt="2025-04-09T21:44:51.692" v="43" actId="20577"/>
          <ac:spMkLst>
            <pc:docMk/>
            <pc:sldMk cId="1290382102" sldId="275"/>
            <ac:spMk id="5" creationId="{21C7A531-9371-D067-FB83-6ECBBEA92509}"/>
          </ac:spMkLst>
        </pc:spChg>
      </pc:sldChg>
    </pc:docChg>
  </pc:docChgLst>
  <pc:docChgLst>
    <pc:chgData name="Hamon, Vincent" userId="ec9165ce-5376-4812-88f5-c122219f806f" providerId="ADAL" clId="{D3A60E61-6C71-47BE-96A2-BB433454B0A2}"/>
    <pc:docChg chg="undo custSel addSld delSld modSld sldOrd">
      <pc:chgData name="Hamon, Vincent" userId="ec9165ce-5376-4812-88f5-c122219f806f" providerId="ADAL" clId="{D3A60E61-6C71-47BE-96A2-BB433454B0A2}" dt="2025-04-09T23:47:57.332" v="1668" actId="2696"/>
      <pc:docMkLst>
        <pc:docMk/>
      </pc:docMkLst>
      <pc:sldChg chg="modSp">
        <pc:chgData name="Hamon, Vincent" userId="ec9165ce-5376-4812-88f5-c122219f806f" providerId="ADAL" clId="{D3A60E61-6C71-47BE-96A2-BB433454B0A2}" dt="2025-04-09T17:31:25.666" v="176" actId="20577"/>
        <pc:sldMkLst>
          <pc:docMk/>
          <pc:sldMk cId="0" sldId="256"/>
        </pc:sldMkLst>
        <pc:graphicFrameChg chg="mod">
          <ac:chgData name="Hamon, Vincent" userId="ec9165ce-5376-4812-88f5-c122219f806f" providerId="ADAL" clId="{D3A60E61-6C71-47BE-96A2-BB433454B0A2}" dt="2025-04-09T17:31:25.666" v="176" actId="20577"/>
          <ac:graphicFrameMkLst>
            <pc:docMk/>
            <pc:sldMk cId="0" sldId="256"/>
            <ac:graphicFrameMk id="5" creationId="{4CC3220E-84F5-7665-B951-D1ECAAA50684}"/>
          </ac:graphicFrameMkLst>
        </pc:graphicFrameChg>
      </pc:sldChg>
      <pc:sldChg chg="modSp ord">
        <pc:chgData name="Hamon, Vincent" userId="ec9165ce-5376-4812-88f5-c122219f806f" providerId="ADAL" clId="{D3A60E61-6C71-47BE-96A2-BB433454B0A2}" dt="2025-04-09T17:39:22.025" v="535" actId="20577"/>
        <pc:sldMkLst>
          <pc:docMk/>
          <pc:sldMk cId="0" sldId="259"/>
        </pc:sldMkLst>
        <pc:graphicFrameChg chg="mod">
          <ac:chgData name="Hamon, Vincent" userId="ec9165ce-5376-4812-88f5-c122219f806f" providerId="ADAL" clId="{D3A60E61-6C71-47BE-96A2-BB433454B0A2}" dt="2025-04-09T17:39:22.025" v="535" actId="20577"/>
          <ac:graphicFrameMkLst>
            <pc:docMk/>
            <pc:sldMk cId="0" sldId="259"/>
            <ac:graphicFrameMk id="5" creationId="{992330B2-BBAE-8472-D1C4-2C6FEA22FCE1}"/>
          </ac:graphicFrameMkLst>
        </pc:graphicFrameChg>
      </pc:sldChg>
      <pc:sldChg chg="del">
        <pc:chgData name="Hamon, Vincent" userId="ec9165ce-5376-4812-88f5-c122219f806f" providerId="ADAL" clId="{D3A60E61-6C71-47BE-96A2-BB433454B0A2}" dt="2025-04-09T17:37:05.383" v="270" actId="2696"/>
        <pc:sldMkLst>
          <pc:docMk/>
          <pc:sldMk cId="0" sldId="260"/>
        </pc:sldMkLst>
      </pc:sldChg>
      <pc:sldChg chg="modSp">
        <pc:chgData name="Hamon, Vincent" userId="ec9165ce-5376-4812-88f5-c122219f806f" providerId="ADAL" clId="{D3A60E61-6C71-47BE-96A2-BB433454B0A2}" dt="2025-04-09T17:40:49.791" v="648" actId="20577"/>
        <pc:sldMkLst>
          <pc:docMk/>
          <pc:sldMk cId="0" sldId="261"/>
        </pc:sldMkLst>
        <pc:graphicFrameChg chg="mod">
          <ac:chgData name="Hamon, Vincent" userId="ec9165ce-5376-4812-88f5-c122219f806f" providerId="ADAL" clId="{D3A60E61-6C71-47BE-96A2-BB433454B0A2}" dt="2025-04-09T17:40:49.791" v="648" actId="20577"/>
          <ac:graphicFrameMkLst>
            <pc:docMk/>
            <pc:sldMk cId="0" sldId="261"/>
            <ac:graphicFrameMk id="5" creationId="{A40FE59A-BDEF-50BC-20FC-A2BC65328C29}"/>
          </ac:graphicFrameMkLst>
        </pc:graphicFrameChg>
      </pc:sldChg>
      <pc:sldChg chg="addSp delSp modSp new mod ord">
        <pc:chgData name="Hamon, Vincent" userId="ec9165ce-5376-4812-88f5-c122219f806f" providerId="ADAL" clId="{D3A60E61-6C71-47BE-96A2-BB433454B0A2}" dt="2025-04-09T17:31:12.816" v="175"/>
        <pc:sldMkLst>
          <pc:docMk/>
          <pc:sldMk cId="1905139412" sldId="262"/>
        </pc:sldMkLst>
        <pc:spChg chg="mod">
          <ac:chgData name="Hamon, Vincent" userId="ec9165ce-5376-4812-88f5-c122219f806f" providerId="ADAL" clId="{D3A60E61-6C71-47BE-96A2-BB433454B0A2}" dt="2025-04-09T17:28:00.838" v="166" actId="1076"/>
          <ac:spMkLst>
            <pc:docMk/>
            <pc:sldMk cId="1905139412" sldId="262"/>
            <ac:spMk id="2" creationId="{D5540CA5-EAA7-B1B8-932A-47E45921427F}"/>
          </ac:spMkLst>
        </pc:spChg>
        <pc:spChg chg="del">
          <ac:chgData name="Hamon, Vincent" userId="ec9165ce-5376-4812-88f5-c122219f806f" providerId="ADAL" clId="{D3A60E61-6C71-47BE-96A2-BB433454B0A2}" dt="2025-04-09T17:27:32.870" v="157"/>
          <ac:spMkLst>
            <pc:docMk/>
            <pc:sldMk cId="1905139412" sldId="262"/>
            <ac:spMk id="3" creationId="{25FF3A54-7C82-C4D9-70AF-52A849A93CD9}"/>
          </ac:spMkLst>
        </pc:spChg>
        <pc:picChg chg="add mod">
          <ac:chgData name="Hamon, Vincent" userId="ec9165ce-5376-4812-88f5-c122219f806f" providerId="ADAL" clId="{D3A60E61-6C71-47BE-96A2-BB433454B0A2}" dt="2025-04-09T17:28:07.630" v="169" actId="14100"/>
          <ac:picMkLst>
            <pc:docMk/>
            <pc:sldMk cId="1905139412" sldId="262"/>
            <ac:picMk id="5" creationId="{0AFECF78-DDE8-A221-A39F-55C402CFA261}"/>
          </ac:picMkLst>
        </pc:picChg>
        <pc:picChg chg="add mod">
          <ac:chgData name="Hamon, Vincent" userId="ec9165ce-5376-4812-88f5-c122219f806f" providerId="ADAL" clId="{D3A60E61-6C71-47BE-96A2-BB433454B0A2}" dt="2025-04-09T17:30:17.965" v="173" actId="1076"/>
          <ac:picMkLst>
            <pc:docMk/>
            <pc:sldMk cId="1905139412" sldId="262"/>
            <ac:picMk id="6" creationId="{A96B3A31-4248-807F-7130-90CC39C5AD00}"/>
          </ac:picMkLst>
        </pc:picChg>
      </pc:sldChg>
      <pc:sldChg chg="addSp delSp modSp new mod setBg">
        <pc:chgData name="Hamon, Vincent" userId="ec9165ce-5376-4812-88f5-c122219f806f" providerId="ADAL" clId="{D3A60E61-6C71-47BE-96A2-BB433454B0A2}" dt="2025-04-09T17:34:37.092" v="230" actId="20577"/>
        <pc:sldMkLst>
          <pc:docMk/>
          <pc:sldMk cId="3393266059" sldId="263"/>
        </pc:sldMkLst>
        <pc:spChg chg="mod">
          <ac:chgData name="Hamon, Vincent" userId="ec9165ce-5376-4812-88f5-c122219f806f" providerId="ADAL" clId="{D3A60E61-6C71-47BE-96A2-BB433454B0A2}" dt="2025-04-09T17:34:37.092" v="230" actId="20577"/>
          <ac:spMkLst>
            <pc:docMk/>
            <pc:sldMk cId="3393266059" sldId="263"/>
            <ac:spMk id="2" creationId="{DE0B1E98-01A2-04B8-497E-83292071BD28}"/>
          </ac:spMkLst>
        </pc:spChg>
        <pc:spChg chg="del">
          <ac:chgData name="Hamon, Vincent" userId="ec9165ce-5376-4812-88f5-c122219f806f" providerId="ADAL" clId="{D3A60E61-6C71-47BE-96A2-BB433454B0A2}" dt="2025-04-09T17:34:22.284" v="178"/>
          <ac:spMkLst>
            <pc:docMk/>
            <pc:sldMk cId="3393266059" sldId="263"/>
            <ac:spMk id="3" creationId="{563EE0BA-649E-6887-B7AC-7CFA9DEFEE9D}"/>
          </ac:spMkLst>
        </pc:spChg>
        <pc:spChg chg="add">
          <ac:chgData name="Hamon, Vincent" userId="ec9165ce-5376-4812-88f5-c122219f806f" providerId="ADAL" clId="{D3A60E61-6C71-47BE-96A2-BB433454B0A2}" dt="2025-04-09T17:34:23.484" v="179" actId="26606"/>
          <ac:spMkLst>
            <pc:docMk/>
            <pc:sldMk cId="3393266059" sldId="263"/>
            <ac:spMk id="10" creationId="{A4AC5506-6312-4701-8D3C-40187889A947}"/>
          </ac:spMkLst>
        </pc:spChg>
        <pc:picChg chg="add mod">
          <ac:chgData name="Hamon, Vincent" userId="ec9165ce-5376-4812-88f5-c122219f806f" providerId="ADAL" clId="{D3A60E61-6C71-47BE-96A2-BB433454B0A2}" dt="2025-04-09T17:34:23.725" v="181" actId="962"/>
          <ac:picMkLst>
            <pc:docMk/>
            <pc:sldMk cId="3393266059" sldId="263"/>
            <ac:picMk id="5" creationId="{C62694B1-75B5-4653-3BDA-7AF67F82B45E}"/>
          </ac:picMkLst>
        </pc:picChg>
      </pc:sldChg>
      <pc:sldChg chg="addSp delSp modSp new mod ord">
        <pc:chgData name="Hamon, Vincent" userId="ec9165ce-5376-4812-88f5-c122219f806f" providerId="ADAL" clId="{D3A60E61-6C71-47BE-96A2-BB433454B0A2}" dt="2025-04-09T17:36:41.300" v="267" actId="20577"/>
        <pc:sldMkLst>
          <pc:docMk/>
          <pc:sldMk cId="4093064573" sldId="264"/>
        </pc:sldMkLst>
        <pc:spChg chg="mod">
          <ac:chgData name="Hamon, Vincent" userId="ec9165ce-5376-4812-88f5-c122219f806f" providerId="ADAL" clId="{D3A60E61-6C71-47BE-96A2-BB433454B0A2}" dt="2025-04-09T17:36:41.300" v="267" actId="20577"/>
          <ac:spMkLst>
            <pc:docMk/>
            <pc:sldMk cId="4093064573" sldId="264"/>
            <ac:spMk id="2" creationId="{4C4EB5D1-7253-B084-61F3-DCD158D52C85}"/>
          </ac:spMkLst>
        </pc:spChg>
        <pc:spChg chg="del mod">
          <ac:chgData name="Hamon, Vincent" userId="ec9165ce-5376-4812-88f5-c122219f806f" providerId="ADAL" clId="{D3A60E61-6C71-47BE-96A2-BB433454B0A2}" dt="2025-04-09T17:36:06.924" v="236"/>
          <ac:spMkLst>
            <pc:docMk/>
            <pc:sldMk cId="4093064573" sldId="264"/>
            <ac:spMk id="3" creationId="{B5C2A243-6E56-371F-0909-7CAE0D090101}"/>
          </ac:spMkLst>
        </pc:spChg>
        <pc:picChg chg="add mod">
          <ac:chgData name="Hamon, Vincent" userId="ec9165ce-5376-4812-88f5-c122219f806f" providerId="ADAL" clId="{D3A60E61-6C71-47BE-96A2-BB433454B0A2}" dt="2025-04-09T17:36:22.795" v="245" actId="1076"/>
          <ac:picMkLst>
            <pc:docMk/>
            <pc:sldMk cId="4093064573" sldId="264"/>
            <ac:picMk id="5" creationId="{41B6FDD1-BDBD-1FD7-EB5B-E42E91877170}"/>
          </ac:picMkLst>
        </pc:picChg>
        <pc:picChg chg="add mod">
          <ac:chgData name="Hamon, Vincent" userId="ec9165ce-5376-4812-88f5-c122219f806f" providerId="ADAL" clId="{D3A60E61-6C71-47BE-96A2-BB433454B0A2}" dt="2025-04-09T17:36:36.754" v="252" actId="1076"/>
          <ac:picMkLst>
            <pc:docMk/>
            <pc:sldMk cId="4093064573" sldId="264"/>
            <ac:picMk id="6" creationId="{ADAC76D6-D596-2948-2B9D-4C7369B47992}"/>
          </ac:picMkLst>
        </pc:picChg>
      </pc:sldChg>
      <pc:sldChg chg="addSp delSp modSp mod ord setBg">
        <pc:chgData name="Hamon, Vincent" userId="ec9165ce-5376-4812-88f5-c122219f806f" providerId="ADAL" clId="{D3A60E61-6C71-47BE-96A2-BB433454B0A2}" dt="2025-04-09T23:17:08.806" v="784" actId="20577"/>
        <pc:sldMkLst>
          <pc:docMk/>
          <pc:sldMk cId="1909348911" sldId="265"/>
        </pc:sldMkLst>
        <pc:spChg chg="mod">
          <ac:chgData name="Hamon, Vincent" userId="ec9165ce-5376-4812-88f5-c122219f806f" providerId="ADAL" clId="{D3A60E61-6C71-47BE-96A2-BB433454B0A2}" dt="2025-04-09T23:17:08.806" v="784" actId="20577"/>
          <ac:spMkLst>
            <pc:docMk/>
            <pc:sldMk cId="1909348911" sldId="265"/>
            <ac:spMk id="2" creationId="{6AEED7BF-B591-09EA-8715-E9D94EDB7B45}"/>
          </ac:spMkLst>
        </pc:spChg>
        <pc:spChg chg="add del">
          <ac:chgData name="Hamon, Vincent" userId="ec9165ce-5376-4812-88f5-c122219f806f" providerId="ADAL" clId="{D3A60E61-6C71-47BE-96A2-BB433454B0A2}" dt="2025-04-09T23:16:37.664" v="728" actId="26606"/>
          <ac:spMkLst>
            <pc:docMk/>
            <pc:sldMk cId="1909348911" sldId="265"/>
            <ac:spMk id="3" creationId="{617AE782-752E-D656-6FC7-B448E7E0CEB5}"/>
          </ac:spMkLst>
        </pc:spChg>
        <pc:spChg chg="add">
          <ac:chgData name="Hamon, Vincent" userId="ec9165ce-5376-4812-88f5-c122219f806f" providerId="ADAL" clId="{D3A60E61-6C71-47BE-96A2-BB433454B0A2}" dt="2025-04-09T23:16:37.664" v="728" actId="26606"/>
          <ac:spMkLst>
            <pc:docMk/>
            <pc:sldMk cId="1909348911" sldId="265"/>
            <ac:spMk id="7" creationId="{4D60F200-5EB0-B223-2439-C96C67F0FEE1}"/>
          </ac:spMkLst>
        </pc:spChg>
        <pc:spChg chg="add">
          <ac:chgData name="Hamon, Vincent" userId="ec9165ce-5376-4812-88f5-c122219f806f" providerId="ADAL" clId="{D3A60E61-6C71-47BE-96A2-BB433454B0A2}" dt="2025-04-09T23:16:37.664" v="728" actId="26606"/>
          <ac:spMkLst>
            <pc:docMk/>
            <pc:sldMk cId="1909348911" sldId="265"/>
            <ac:spMk id="8" creationId="{A6567EA8-C72D-4B9B-D23F-6B2E9F9C9F47}"/>
          </ac:spMkLst>
        </pc:spChg>
        <pc:spChg chg="add del">
          <ac:chgData name="Hamon, Vincent" userId="ec9165ce-5376-4812-88f5-c122219f806f" providerId="ADAL" clId="{D3A60E61-6C71-47BE-96A2-BB433454B0A2}" dt="2025-04-09T23:16:27.437" v="718" actId="26606"/>
          <ac:spMkLst>
            <pc:docMk/>
            <pc:sldMk cId="1909348911" sldId="265"/>
            <ac:spMk id="9" creationId="{4D60F200-5EB0-B223-2439-C96C67F0FEE1}"/>
          </ac:spMkLst>
        </pc:spChg>
        <pc:spChg chg="add">
          <ac:chgData name="Hamon, Vincent" userId="ec9165ce-5376-4812-88f5-c122219f806f" providerId="ADAL" clId="{D3A60E61-6C71-47BE-96A2-BB433454B0A2}" dt="2025-04-09T23:16:37.664" v="728" actId="26606"/>
          <ac:spMkLst>
            <pc:docMk/>
            <pc:sldMk cId="1909348911" sldId="265"/>
            <ac:spMk id="10" creationId="{FEFBFA78-9360-1E01-5448-6D5AE0A32601}"/>
          </ac:spMkLst>
        </pc:spChg>
        <pc:spChg chg="add del">
          <ac:chgData name="Hamon, Vincent" userId="ec9165ce-5376-4812-88f5-c122219f806f" providerId="ADAL" clId="{D3A60E61-6C71-47BE-96A2-BB433454B0A2}" dt="2025-04-09T23:16:27.437" v="718" actId="26606"/>
          <ac:spMkLst>
            <pc:docMk/>
            <pc:sldMk cId="1909348911" sldId="265"/>
            <ac:spMk id="11" creationId="{A6567EA8-C72D-4B9B-D23F-6B2E9F9C9F47}"/>
          </ac:spMkLst>
        </pc:spChg>
        <pc:spChg chg="add">
          <ac:chgData name="Hamon, Vincent" userId="ec9165ce-5376-4812-88f5-c122219f806f" providerId="ADAL" clId="{D3A60E61-6C71-47BE-96A2-BB433454B0A2}" dt="2025-04-09T23:16:37.664" v="728" actId="26606"/>
          <ac:spMkLst>
            <pc:docMk/>
            <pc:sldMk cId="1909348911" sldId="265"/>
            <ac:spMk id="12" creationId="{1740453C-744F-DB3A-47EC-15EACE1DC117}"/>
          </ac:spMkLst>
        </pc:spChg>
        <pc:spChg chg="add del">
          <ac:chgData name="Hamon, Vincent" userId="ec9165ce-5376-4812-88f5-c122219f806f" providerId="ADAL" clId="{D3A60E61-6C71-47BE-96A2-BB433454B0A2}" dt="2025-04-09T23:16:27.437" v="718" actId="26606"/>
          <ac:spMkLst>
            <pc:docMk/>
            <pc:sldMk cId="1909348911" sldId="265"/>
            <ac:spMk id="13" creationId="{FEFBFA78-9360-1E01-5448-6D5AE0A32601}"/>
          </ac:spMkLst>
        </pc:spChg>
        <pc:spChg chg="add">
          <ac:chgData name="Hamon, Vincent" userId="ec9165ce-5376-4812-88f5-c122219f806f" providerId="ADAL" clId="{D3A60E61-6C71-47BE-96A2-BB433454B0A2}" dt="2025-04-09T23:16:37.664" v="728" actId="26606"/>
          <ac:spMkLst>
            <pc:docMk/>
            <pc:sldMk cId="1909348911" sldId="265"/>
            <ac:spMk id="14" creationId="{B6924B03-77BD-EAE3-2854-43363FF8E6BB}"/>
          </ac:spMkLst>
        </pc:spChg>
        <pc:spChg chg="add del">
          <ac:chgData name="Hamon, Vincent" userId="ec9165ce-5376-4812-88f5-c122219f806f" providerId="ADAL" clId="{D3A60E61-6C71-47BE-96A2-BB433454B0A2}" dt="2025-04-09T23:16:27.437" v="718" actId="26606"/>
          <ac:spMkLst>
            <pc:docMk/>
            <pc:sldMk cId="1909348911" sldId="265"/>
            <ac:spMk id="15" creationId="{1740453C-744F-DB3A-47EC-15EACE1DC117}"/>
          </ac:spMkLst>
        </pc:spChg>
        <pc:spChg chg="add del">
          <ac:chgData name="Hamon, Vincent" userId="ec9165ce-5376-4812-88f5-c122219f806f" providerId="ADAL" clId="{D3A60E61-6C71-47BE-96A2-BB433454B0A2}" dt="2025-04-09T23:16:27.437" v="718" actId="26606"/>
          <ac:spMkLst>
            <pc:docMk/>
            <pc:sldMk cId="1909348911" sldId="265"/>
            <ac:spMk id="17" creationId="{B6924B03-77BD-EAE3-2854-43363FF8E6BB}"/>
          </ac:spMkLst>
        </pc:spChg>
        <pc:picChg chg="add del">
          <ac:chgData name="Hamon, Vincent" userId="ec9165ce-5376-4812-88f5-c122219f806f" providerId="ADAL" clId="{D3A60E61-6C71-47BE-96A2-BB433454B0A2}" dt="2025-04-09T23:16:27.437" v="718" actId="26606"/>
          <ac:picMkLst>
            <pc:docMk/>
            <pc:sldMk cId="1909348911" sldId="265"/>
            <ac:picMk id="5" creationId="{466A02C1-C1A1-F62F-878B-36C0ADC2A065}"/>
          </ac:picMkLst>
        </pc:picChg>
        <pc:picChg chg="add mod">
          <ac:chgData name="Hamon, Vincent" userId="ec9165ce-5376-4812-88f5-c122219f806f" providerId="ADAL" clId="{D3A60E61-6C71-47BE-96A2-BB433454B0A2}" dt="2025-04-09T23:16:50.571" v="761" actId="1076"/>
          <ac:picMkLst>
            <pc:docMk/>
            <pc:sldMk cId="1909348911" sldId="265"/>
            <ac:picMk id="6" creationId="{7D7614EF-0B73-D441-14D8-50D3FFAD2803}"/>
          </ac:picMkLst>
        </pc:picChg>
      </pc:sldChg>
      <pc:sldChg chg="modSp new del mod">
        <pc:chgData name="Hamon, Vincent" userId="ec9165ce-5376-4812-88f5-c122219f806f" providerId="ADAL" clId="{D3A60E61-6C71-47BE-96A2-BB433454B0A2}" dt="2025-04-09T17:42:16.866" v="666" actId="2696"/>
        <pc:sldMkLst>
          <pc:docMk/>
          <pc:sldMk cId="1968783207" sldId="265"/>
        </pc:sldMkLst>
        <pc:spChg chg="mod">
          <ac:chgData name="Hamon, Vincent" userId="ec9165ce-5376-4812-88f5-c122219f806f" providerId="ADAL" clId="{D3A60E61-6C71-47BE-96A2-BB433454B0A2}" dt="2025-04-09T17:41:54.116" v="665" actId="20577"/>
          <ac:spMkLst>
            <pc:docMk/>
            <pc:sldMk cId="1968783207" sldId="265"/>
            <ac:spMk id="2" creationId="{E095F817-E51A-D621-72FC-8495191B8EA0}"/>
          </ac:spMkLst>
        </pc:spChg>
      </pc:sldChg>
      <pc:sldChg chg="addSp delSp modSp add mod setBg">
        <pc:chgData name="Hamon, Vincent" userId="ec9165ce-5376-4812-88f5-c122219f806f" providerId="ADAL" clId="{D3A60E61-6C71-47BE-96A2-BB433454B0A2}" dt="2025-04-09T23:27:49.232" v="895" actId="255"/>
        <pc:sldMkLst>
          <pc:docMk/>
          <pc:sldMk cId="0" sldId="266"/>
        </pc:sldMkLst>
        <pc:spChg chg="mod">
          <ac:chgData name="Hamon, Vincent" userId="ec9165ce-5376-4812-88f5-c122219f806f" providerId="ADAL" clId="{D3A60E61-6C71-47BE-96A2-BB433454B0A2}" dt="2025-04-09T23:27:00.241" v="858" actId="26606"/>
          <ac:spMkLst>
            <pc:docMk/>
            <pc:sldMk cId="0" sldId="266"/>
            <ac:spMk id="2" creationId="{00000000-0000-0000-0000-000000000000}"/>
          </ac:spMkLst>
        </pc:spChg>
        <pc:spChg chg="mod">
          <ac:chgData name="Hamon, Vincent" userId="ec9165ce-5376-4812-88f5-c122219f806f" providerId="ADAL" clId="{D3A60E61-6C71-47BE-96A2-BB433454B0A2}" dt="2025-04-09T23:27:49.232" v="895" actId="255"/>
          <ac:spMkLst>
            <pc:docMk/>
            <pc:sldMk cId="0" sldId="266"/>
            <ac:spMk id="3" creationId="{00000000-0000-0000-0000-000000000000}"/>
          </ac:spMkLst>
        </pc:spChg>
        <pc:spChg chg="add del">
          <ac:chgData name="Hamon, Vincent" userId="ec9165ce-5376-4812-88f5-c122219f806f" providerId="ADAL" clId="{D3A60E61-6C71-47BE-96A2-BB433454B0A2}" dt="2025-04-09T23:27:00.241" v="858" actId="26606"/>
          <ac:spMkLst>
            <pc:docMk/>
            <pc:sldMk cId="0" sldId="266"/>
            <ac:spMk id="9" creationId="{9F7D5CDA-D291-4307-BF55-1381FED29634}"/>
          </ac:spMkLst>
        </pc:spChg>
        <pc:spChg chg="add del">
          <ac:chgData name="Hamon, Vincent" userId="ec9165ce-5376-4812-88f5-c122219f806f" providerId="ADAL" clId="{D3A60E61-6C71-47BE-96A2-BB433454B0A2}" dt="2025-04-09T23:27:00.241" v="858" actId="26606"/>
          <ac:spMkLst>
            <pc:docMk/>
            <pc:sldMk cId="0" sldId="266"/>
            <ac:spMk id="11" creationId="{59B296B9-C5A5-4E4F-9B60-C907B5F1466C}"/>
          </ac:spMkLst>
        </pc:spChg>
        <pc:spChg chg="add del">
          <ac:chgData name="Hamon, Vincent" userId="ec9165ce-5376-4812-88f5-c122219f806f" providerId="ADAL" clId="{D3A60E61-6C71-47BE-96A2-BB433454B0A2}" dt="2025-04-09T23:27:00.241" v="858" actId="26606"/>
          <ac:spMkLst>
            <pc:docMk/>
            <pc:sldMk cId="0" sldId="266"/>
            <ac:spMk id="13" creationId="{D0300FD3-5AF1-6305-15FA-9078072672E2}"/>
          </ac:spMkLst>
        </pc:spChg>
        <pc:spChg chg="add del">
          <ac:chgData name="Hamon, Vincent" userId="ec9165ce-5376-4812-88f5-c122219f806f" providerId="ADAL" clId="{D3A60E61-6C71-47BE-96A2-BB433454B0A2}" dt="2025-04-09T23:27:00.177" v="857" actId="26606"/>
          <ac:spMkLst>
            <pc:docMk/>
            <pc:sldMk cId="0" sldId="266"/>
            <ac:spMk id="18" creationId="{081EA652-8C6A-4E69-BEB9-170809474553}"/>
          </ac:spMkLst>
        </pc:spChg>
        <pc:spChg chg="add del">
          <ac:chgData name="Hamon, Vincent" userId="ec9165ce-5376-4812-88f5-c122219f806f" providerId="ADAL" clId="{D3A60E61-6C71-47BE-96A2-BB433454B0A2}" dt="2025-04-09T23:27:00.177" v="857" actId="26606"/>
          <ac:spMkLst>
            <pc:docMk/>
            <pc:sldMk cId="0" sldId="266"/>
            <ac:spMk id="20" creationId="{5298780A-33B9-4EA2-8F67-DE68AD62841B}"/>
          </ac:spMkLst>
        </pc:spChg>
        <pc:spChg chg="add del">
          <ac:chgData name="Hamon, Vincent" userId="ec9165ce-5376-4812-88f5-c122219f806f" providerId="ADAL" clId="{D3A60E61-6C71-47BE-96A2-BB433454B0A2}" dt="2025-04-09T23:27:00.177" v="857" actId="26606"/>
          <ac:spMkLst>
            <pc:docMk/>
            <pc:sldMk cId="0" sldId="266"/>
            <ac:spMk id="22" creationId="{7F488E8B-4E1E-4402-8935-D4E6C02615C7}"/>
          </ac:spMkLst>
        </pc:spChg>
        <pc:spChg chg="add">
          <ac:chgData name="Hamon, Vincent" userId="ec9165ce-5376-4812-88f5-c122219f806f" providerId="ADAL" clId="{D3A60E61-6C71-47BE-96A2-BB433454B0A2}" dt="2025-04-09T23:27:00.241" v="858" actId="26606"/>
          <ac:spMkLst>
            <pc:docMk/>
            <pc:sldMk cId="0" sldId="266"/>
            <ac:spMk id="27" creationId="{907E470A-25F4-47D0-8FEC-EE9FD606BB34}"/>
          </ac:spMkLst>
        </pc:spChg>
        <pc:grpChg chg="add">
          <ac:chgData name="Hamon, Vincent" userId="ec9165ce-5376-4812-88f5-c122219f806f" providerId="ADAL" clId="{D3A60E61-6C71-47BE-96A2-BB433454B0A2}" dt="2025-04-09T23:27:00.241" v="858" actId="26606"/>
          <ac:grpSpMkLst>
            <pc:docMk/>
            <pc:sldMk cId="0" sldId="266"/>
            <ac:grpSpMk id="28" creationId="{43F5E015-E085-4624-B431-B42414448684}"/>
          </ac:grpSpMkLst>
        </pc:grpChg>
        <pc:grpChg chg="add">
          <ac:chgData name="Hamon, Vincent" userId="ec9165ce-5376-4812-88f5-c122219f806f" providerId="ADAL" clId="{D3A60E61-6C71-47BE-96A2-BB433454B0A2}" dt="2025-04-09T23:27:00.241" v="858" actId="26606"/>
          <ac:grpSpMkLst>
            <pc:docMk/>
            <pc:sldMk cId="0" sldId="266"/>
            <ac:grpSpMk id="36" creationId="{66220E63-99E1-482A-A0A6-B47EB4BF8797}"/>
          </ac:grpSpMkLst>
        </pc:grpChg>
        <pc:grpChg chg="add">
          <ac:chgData name="Hamon, Vincent" userId="ec9165ce-5376-4812-88f5-c122219f806f" providerId="ADAL" clId="{D3A60E61-6C71-47BE-96A2-BB433454B0A2}" dt="2025-04-09T23:27:00.241" v="858" actId="26606"/>
          <ac:grpSpMkLst>
            <pc:docMk/>
            <pc:sldMk cId="0" sldId="266"/>
            <ac:grpSpMk id="38" creationId="{8618EE54-271A-4FE8-B6B3-D0FCF55A7A01}"/>
          </ac:grpSpMkLst>
        </pc:grpChg>
        <pc:picChg chg="add del mod">
          <ac:chgData name="Hamon, Vincent" userId="ec9165ce-5376-4812-88f5-c122219f806f" providerId="ADAL" clId="{D3A60E61-6C71-47BE-96A2-BB433454B0A2}" dt="2025-04-09T23:17:56.664" v="789" actId="478"/>
          <ac:picMkLst>
            <pc:docMk/>
            <pc:sldMk cId="0" sldId="266"/>
            <ac:picMk id="4" creationId="{3D4CA539-8108-BA4E-BDB7-2EC3B3C4DB33}"/>
          </ac:picMkLst>
        </pc:picChg>
        <pc:picChg chg="add del">
          <ac:chgData name="Hamon, Vincent" userId="ec9165ce-5376-4812-88f5-c122219f806f" providerId="ADAL" clId="{D3A60E61-6C71-47BE-96A2-BB433454B0A2}" dt="2025-04-09T23:17:57.655" v="790" actId="478"/>
          <ac:picMkLst>
            <pc:docMk/>
            <pc:sldMk cId="0" sldId="266"/>
            <ac:picMk id="5" creationId="{52AF3EF5-958A-BE0F-69B3-6D78466A66AC}"/>
          </ac:picMkLst>
        </pc:picChg>
        <pc:picChg chg="add del mod">
          <ac:chgData name="Hamon, Vincent" userId="ec9165ce-5376-4812-88f5-c122219f806f" providerId="ADAL" clId="{D3A60E61-6C71-47BE-96A2-BB433454B0A2}" dt="2025-04-09T23:20:00.612" v="809" actId="21"/>
          <ac:picMkLst>
            <pc:docMk/>
            <pc:sldMk cId="0" sldId="266"/>
            <ac:picMk id="7" creationId="{B80B8874-B9EA-1288-89F7-1C3E40ED58BD}"/>
          </ac:picMkLst>
        </pc:picChg>
        <pc:picChg chg="add del mod">
          <ac:chgData name="Hamon, Vincent" userId="ec9165ce-5376-4812-88f5-c122219f806f" providerId="ADAL" clId="{D3A60E61-6C71-47BE-96A2-BB433454B0A2}" dt="2025-04-09T23:20:15.262" v="813" actId="21"/>
          <ac:picMkLst>
            <pc:docMk/>
            <pc:sldMk cId="0" sldId="266"/>
            <ac:picMk id="8" creationId="{B7B2A498-31A8-6CB1-9F64-EAAE600A3B2A}"/>
          </ac:picMkLst>
        </pc:picChg>
        <pc:cxnChg chg="add del">
          <ac:chgData name="Hamon, Vincent" userId="ec9165ce-5376-4812-88f5-c122219f806f" providerId="ADAL" clId="{D3A60E61-6C71-47BE-96A2-BB433454B0A2}" dt="2025-04-09T23:27:00.177" v="857" actId="26606"/>
          <ac:cxnSpMkLst>
            <pc:docMk/>
            <pc:sldMk cId="0" sldId="266"/>
            <ac:cxnSpMk id="24" creationId="{23AAC9B5-8015-485C-ACF9-A750390E9A56}"/>
          </ac:cxnSpMkLst>
        </pc:cxnChg>
      </pc:sldChg>
      <pc:sldChg chg="addSp modSp add mod setBg">
        <pc:chgData name="Hamon, Vincent" userId="ec9165ce-5376-4812-88f5-c122219f806f" providerId="ADAL" clId="{D3A60E61-6C71-47BE-96A2-BB433454B0A2}" dt="2025-04-09T23:39:57.004" v="1457" actId="20577"/>
        <pc:sldMkLst>
          <pc:docMk/>
          <pc:sldMk cId="0" sldId="267"/>
        </pc:sldMkLst>
        <pc:spChg chg="mod">
          <ac:chgData name="Hamon, Vincent" userId="ec9165ce-5376-4812-88f5-c122219f806f" providerId="ADAL" clId="{D3A60E61-6C71-47BE-96A2-BB433454B0A2}" dt="2025-04-09T23:29:58.474" v="935" actId="122"/>
          <ac:spMkLst>
            <pc:docMk/>
            <pc:sldMk cId="0" sldId="267"/>
            <ac:spMk id="2" creationId="{00000000-0000-0000-0000-000000000000}"/>
          </ac:spMkLst>
        </pc:spChg>
        <pc:spChg chg="mod">
          <ac:chgData name="Hamon, Vincent" userId="ec9165ce-5376-4812-88f5-c122219f806f" providerId="ADAL" clId="{D3A60E61-6C71-47BE-96A2-BB433454B0A2}" dt="2025-04-09T23:39:57.004" v="1457" actId="20577"/>
          <ac:spMkLst>
            <pc:docMk/>
            <pc:sldMk cId="0" sldId="267"/>
            <ac:spMk id="3" creationId="{00000000-0000-0000-0000-000000000000}"/>
          </ac:spMkLst>
        </pc:spChg>
        <pc:spChg chg="add">
          <ac:chgData name="Hamon, Vincent" userId="ec9165ce-5376-4812-88f5-c122219f806f" providerId="ADAL" clId="{D3A60E61-6C71-47BE-96A2-BB433454B0A2}" dt="2025-04-09T23:27:07.821" v="859" actId="26606"/>
          <ac:spMkLst>
            <pc:docMk/>
            <pc:sldMk cId="0" sldId="267"/>
            <ac:spMk id="8" creationId="{907E470A-25F4-47D0-8FEC-EE9FD606BB34}"/>
          </ac:spMkLst>
        </pc:spChg>
        <pc:grpChg chg="add">
          <ac:chgData name="Hamon, Vincent" userId="ec9165ce-5376-4812-88f5-c122219f806f" providerId="ADAL" clId="{D3A60E61-6C71-47BE-96A2-BB433454B0A2}" dt="2025-04-09T23:27:07.821" v="859" actId="26606"/>
          <ac:grpSpMkLst>
            <pc:docMk/>
            <pc:sldMk cId="0" sldId="267"/>
            <ac:grpSpMk id="10" creationId="{66220E63-99E1-482A-A0A6-B47EB4BF8797}"/>
          </ac:grpSpMkLst>
        </pc:grpChg>
        <pc:grpChg chg="add">
          <ac:chgData name="Hamon, Vincent" userId="ec9165ce-5376-4812-88f5-c122219f806f" providerId="ADAL" clId="{D3A60E61-6C71-47BE-96A2-BB433454B0A2}" dt="2025-04-09T23:27:07.821" v="859" actId="26606"/>
          <ac:grpSpMkLst>
            <pc:docMk/>
            <pc:sldMk cId="0" sldId="267"/>
            <ac:grpSpMk id="14" creationId="{8618EE54-271A-4FE8-B6B3-D0FCF55A7A01}"/>
          </ac:grpSpMkLst>
        </pc:grpChg>
        <pc:grpChg chg="add">
          <ac:chgData name="Hamon, Vincent" userId="ec9165ce-5376-4812-88f5-c122219f806f" providerId="ADAL" clId="{D3A60E61-6C71-47BE-96A2-BB433454B0A2}" dt="2025-04-09T23:27:07.821" v="859" actId="26606"/>
          <ac:grpSpMkLst>
            <pc:docMk/>
            <pc:sldMk cId="0" sldId="267"/>
            <ac:grpSpMk id="18" creationId="{43F5E015-E085-4624-B431-B42414448684}"/>
          </ac:grpSpMkLst>
        </pc:grpChg>
      </pc:sldChg>
      <pc:sldChg chg="addSp delSp modSp add del mod setBg">
        <pc:chgData name="Hamon, Vincent" userId="ec9165ce-5376-4812-88f5-c122219f806f" providerId="ADAL" clId="{D3A60E61-6C71-47BE-96A2-BB433454B0A2}" dt="2025-04-09T23:33:04.461" v="939" actId="2696"/>
        <pc:sldMkLst>
          <pc:docMk/>
          <pc:sldMk cId="0" sldId="268"/>
        </pc:sldMkLst>
        <pc:spChg chg="mod">
          <ac:chgData name="Hamon, Vincent" userId="ec9165ce-5376-4812-88f5-c122219f806f" providerId="ADAL" clId="{D3A60E61-6C71-47BE-96A2-BB433454B0A2}" dt="2025-04-09T23:32:59.141" v="938" actId="26606"/>
          <ac:spMkLst>
            <pc:docMk/>
            <pc:sldMk cId="0" sldId="268"/>
            <ac:spMk id="2" creationId="{00000000-0000-0000-0000-000000000000}"/>
          </ac:spMkLst>
        </pc:spChg>
        <pc:spChg chg="add del">
          <ac:chgData name="Hamon, Vincent" userId="ec9165ce-5376-4812-88f5-c122219f806f" providerId="ADAL" clId="{D3A60E61-6C71-47BE-96A2-BB433454B0A2}" dt="2025-04-09T23:32:59.141" v="938" actId="26606"/>
          <ac:spMkLst>
            <pc:docMk/>
            <pc:sldMk cId="0" sldId="268"/>
            <ac:spMk id="3" creationId="{00000000-0000-0000-0000-000000000000}"/>
          </ac:spMkLst>
        </pc:spChg>
        <pc:spChg chg="add">
          <ac:chgData name="Hamon, Vincent" userId="ec9165ce-5376-4812-88f5-c122219f806f" providerId="ADAL" clId="{D3A60E61-6C71-47BE-96A2-BB433454B0A2}" dt="2025-04-09T23:32:59.141" v="938" actId="26606"/>
          <ac:spMkLst>
            <pc:docMk/>
            <pc:sldMk cId="0" sldId="268"/>
            <ac:spMk id="8" creationId="{907E470A-25F4-47D0-8FEC-EE9FD606BB34}"/>
          </ac:spMkLst>
        </pc:spChg>
        <pc:spChg chg="add del">
          <ac:chgData name="Hamon, Vincent" userId="ec9165ce-5376-4812-88f5-c122219f806f" providerId="ADAL" clId="{D3A60E61-6C71-47BE-96A2-BB433454B0A2}" dt="2025-04-09T23:32:59.077" v="937" actId="26606"/>
          <ac:spMkLst>
            <pc:docMk/>
            <pc:sldMk cId="0" sldId="268"/>
            <ac:spMk id="10" creationId="{B50AB553-2A96-4A92-96F2-93548E096954}"/>
          </ac:spMkLst>
        </pc:spChg>
        <pc:spChg chg="add">
          <ac:chgData name="Hamon, Vincent" userId="ec9165ce-5376-4812-88f5-c122219f806f" providerId="ADAL" clId="{D3A60E61-6C71-47BE-96A2-BB433454B0A2}" dt="2025-04-09T23:32:59.141" v="938" actId="26606"/>
          <ac:spMkLst>
            <pc:docMk/>
            <pc:sldMk cId="0" sldId="268"/>
            <ac:spMk id="17" creationId="{00000000-0000-0000-0000-000000000000}"/>
          </ac:spMkLst>
        </pc:spChg>
        <pc:grpChg chg="add">
          <ac:chgData name="Hamon, Vincent" userId="ec9165ce-5376-4812-88f5-c122219f806f" providerId="ADAL" clId="{D3A60E61-6C71-47BE-96A2-BB433454B0A2}" dt="2025-04-09T23:32:59.141" v="938" actId="26606"/>
          <ac:grpSpMkLst>
            <pc:docMk/>
            <pc:sldMk cId="0" sldId="268"/>
            <ac:grpSpMk id="13" creationId="{66220E63-99E1-482A-A0A6-B47EB4BF8797}"/>
          </ac:grpSpMkLst>
        </pc:grpChg>
        <pc:grpChg chg="add">
          <ac:chgData name="Hamon, Vincent" userId="ec9165ce-5376-4812-88f5-c122219f806f" providerId="ADAL" clId="{D3A60E61-6C71-47BE-96A2-BB433454B0A2}" dt="2025-04-09T23:32:59.141" v="938" actId="26606"/>
          <ac:grpSpMkLst>
            <pc:docMk/>
            <pc:sldMk cId="0" sldId="268"/>
            <ac:grpSpMk id="14" creationId="{8618EE54-271A-4FE8-B6B3-D0FCF55A7A01}"/>
          </ac:grpSpMkLst>
        </pc:grpChg>
        <pc:grpChg chg="add">
          <ac:chgData name="Hamon, Vincent" userId="ec9165ce-5376-4812-88f5-c122219f806f" providerId="ADAL" clId="{D3A60E61-6C71-47BE-96A2-BB433454B0A2}" dt="2025-04-09T23:32:59.141" v="938" actId="26606"/>
          <ac:grpSpMkLst>
            <pc:docMk/>
            <pc:sldMk cId="0" sldId="268"/>
            <ac:grpSpMk id="18" creationId="{43F5E015-E085-4624-B431-B42414448684}"/>
          </ac:grpSpMkLst>
        </pc:grpChg>
        <pc:graphicFrameChg chg="add del">
          <ac:chgData name="Hamon, Vincent" userId="ec9165ce-5376-4812-88f5-c122219f806f" providerId="ADAL" clId="{D3A60E61-6C71-47BE-96A2-BB433454B0A2}" dt="2025-04-09T23:32:59.077" v="937" actId="26606"/>
          <ac:graphicFrameMkLst>
            <pc:docMk/>
            <pc:sldMk cId="0" sldId="268"/>
            <ac:graphicFrameMk id="5" creationId="{70B13D66-537E-C5C8-8F43-1E8A0CFB9857}"/>
          </ac:graphicFrameMkLst>
        </pc:graphicFrameChg>
        <pc:picChg chg="add del">
          <ac:chgData name="Hamon, Vincent" userId="ec9165ce-5376-4812-88f5-c122219f806f" providerId="ADAL" clId="{D3A60E61-6C71-47BE-96A2-BB433454B0A2}" dt="2025-04-09T23:32:59.077" v="937" actId="26606"/>
          <ac:picMkLst>
            <pc:docMk/>
            <pc:sldMk cId="0" sldId="268"/>
            <ac:picMk id="6" creationId="{8B46656C-BE9A-2734-2D47-9C1ED27EF09C}"/>
          </ac:picMkLst>
        </pc:picChg>
      </pc:sldChg>
      <pc:sldChg chg="addSp modSp add mod setBg">
        <pc:chgData name="Hamon, Vincent" userId="ec9165ce-5376-4812-88f5-c122219f806f" providerId="ADAL" clId="{D3A60E61-6C71-47BE-96A2-BB433454B0A2}" dt="2025-04-09T23:40:11.175" v="1465" actId="20577"/>
        <pc:sldMkLst>
          <pc:docMk/>
          <pc:sldMk cId="0" sldId="269"/>
        </pc:sldMkLst>
        <pc:spChg chg="mod">
          <ac:chgData name="Hamon, Vincent" userId="ec9165ce-5376-4812-88f5-c122219f806f" providerId="ADAL" clId="{D3A60E61-6C71-47BE-96A2-BB433454B0A2}" dt="2025-04-09T23:34:57.577" v="1058" actId="20577"/>
          <ac:spMkLst>
            <pc:docMk/>
            <pc:sldMk cId="0" sldId="269"/>
            <ac:spMk id="2" creationId="{00000000-0000-0000-0000-000000000000}"/>
          </ac:spMkLst>
        </pc:spChg>
        <pc:spChg chg="mod">
          <ac:chgData name="Hamon, Vincent" userId="ec9165ce-5376-4812-88f5-c122219f806f" providerId="ADAL" clId="{D3A60E61-6C71-47BE-96A2-BB433454B0A2}" dt="2025-04-09T23:40:11.175" v="1465" actId="20577"/>
          <ac:spMkLst>
            <pc:docMk/>
            <pc:sldMk cId="0" sldId="269"/>
            <ac:spMk id="3" creationId="{00000000-0000-0000-0000-000000000000}"/>
          </ac:spMkLst>
        </pc:spChg>
        <pc:spChg chg="mod">
          <ac:chgData name="Hamon, Vincent" userId="ec9165ce-5376-4812-88f5-c122219f806f" providerId="ADAL" clId="{D3A60E61-6C71-47BE-96A2-BB433454B0A2}" dt="2025-04-09T23:34:02.973" v="942" actId="1076"/>
          <ac:spMkLst>
            <pc:docMk/>
            <pc:sldMk cId="0" sldId="269"/>
            <ac:spMk id="5" creationId="{32D8460D-400D-6C3B-628D-5B49B61CD9D9}"/>
          </ac:spMkLst>
        </pc:spChg>
        <pc:spChg chg="add">
          <ac:chgData name="Hamon, Vincent" userId="ec9165ce-5376-4812-88f5-c122219f806f" providerId="ADAL" clId="{D3A60E61-6C71-47BE-96A2-BB433454B0A2}" dt="2025-04-09T23:33:09.123" v="940" actId="26606"/>
          <ac:spMkLst>
            <pc:docMk/>
            <pc:sldMk cId="0" sldId="269"/>
            <ac:spMk id="10" creationId="{815925C2-A704-4D47-B1C1-3FCA52512EC1}"/>
          </ac:spMkLst>
        </pc:spChg>
        <pc:spChg chg="add">
          <ac:chgData name="Hamon, Vincent" userId="ec9165ce-5376-4812-88f5-c122219f806f" providerId="ADAL" clId="{D3A60E61-6C71-47BE-96A2-BB433454B0A2}" dt="2025-04-09T23:33:09.123" v="940" actId="26606"/>
          <ac:spMkLst>
            <pc:docMk/>
            <pc:sldMk cId="0" sldId="269"/>
            <ac:spMk id="12" creationId="{01D4315C-C23C-4FD3-98DF-08C29E2292A8}"/>
          </ac:spMkLst>
        </pc:spChg>
        <pc:grpChg chg="add">
          <ac:chgData name="Hamon, Vincent" userId="ec9165ce-5376-4812-88f5-c122219f806f" providerId="ADAL" clId="{D3A60E61-6C71-47BE-96A2-BB433454B0A2}" dt="2025-04-09T23:33:09.123" v="940" actId="26606"/>
          <ac:grpSpMkLst>
            <pc:docMk/>
            <pc:sldMk cId="0" sldId="269"/>
            <ac:grpSpMk id="14" creationId="{5E6B47BC-43FD-4C91-8BFF-B41B99A8A39E}"/>
          </ac:grpSpMkLst>
        </pc:grpChg>
        <pc:grpChg chg="add">
          <ac:chgData name="Hamon, Vincent" userId="ec9165ce-5376-4812-88f5-c122219f806f" providerId="ADAL" clId="{D3A60E61-6C71-47BE-96A2-BB433454B0A2}" dt="2025-04-09T23:33:09.123" v="940" actId="26606"/>
          <ac:grpSpMkLst>
            <pc:docMk/>
            <pc:sldMk cId="0" sldId="269"/>
            <ac:grpSpMk id="18" creationId="{43F5E015-E085-4624-B431-B42414448684}"/>
          </ac:grpSpMkLst>
        </pc:grpChg>
      </pc:sldChg>
      <pc:sldChg chg="addSp delSp modSp new mod">
        <pc:chgData name="Hamon, Vincent" userId="ec9165ce-5376-4812-88f5-c122219f806f" providerId="ADAL" clId="{D3A60E61-6C71-47BE-96A2-BB433454B0A2}" dt="2025-04-09T23:22:05.896" v="852" actId="1076"/>
        <pc:sldMkLst>
          <pc:docMk/>
          <pc:sldMk cId="4281636063" sldId="270"/>
        </pc:sldMkLst>
        <pc:spChg chg="del">
          <ac:chgData name="Hamon, Vincent" userId="ec9165ce-5376-4812-88f5-c122219f806f" providerId="ADAL" clId="{D3A60E61-6C71-47BE-96A2-BB433454B0A2}" dt="2025-04-09T23:20:03.480" v="810"/>
          <ac:spMkLst>
            <pc:docMk/>
            <pc:sldMk cId="4281636063" sldId="270"/>
            <ac:spMk id="3" creationId="{5A9AF19B-A34B-8241-C728-5B22B7206EC0}"/>
          </ac:spMkLst>
        </pc:spChg>
        <pc:picChg chg="add mod ord">
          <ac:chgData name="Hamon, Vincent" userId="ec9165ce-5376-4812-88f5-c122219f806f" providerId="ADAL" clId="{D3A60E61-6C71-47BE-96A2-BB433454B0A2}" dt="2025-04-09T23:22:00.588" v="850" actId="14100"/>
          <ac:picMkLst>
            <pc:docMk/>
            <pc:sldMk cId="4281636063" sldId="270"/>
            <ac:picMk id="4" creationId="{4BD0F37A-6E8D-3114-902C-9DA7B8539594}"/>
          </ac:picMkLst>
        </pc:picChg>
        <pc:picChg chg="add mod ord">
          <ac:chgData name="Hamon, Vincent" userId="ec9165ce-5376-4812-88f5-c122219f806f" providerId="ADAL" clId="{D3A60E61-6C71-47BE-96A2-BB433454B0A2}" dt="2025-04-09T23:22:05.896" v="852" actId="1076"/>
          <ac:picMkLst>
            <pc:docMk/>
            <pc:sldMk cId="4281636063" sldId="270"/>
            <ac:picMk id="5" creationId="{2B3B8D11-A646-BE3E-6B6A-96802EABD2A2}"/>
          </ac:picMkLst>
        </pc:picChg>
        <pc:picChg chg="add mod ord">
          <ac:chgData name="Hamon, Vincent" userId="ec9165ce-5376-4812-88f5-c122219f806f" providerId="ADAL" clId="{D3A60E61-6C71-47BE-96A2-BB433454B0A2}" dt="2025-04-09T23:21:33.529" v="837" actId="1076"/>
          <ac:picMkLst>
            <pc:docMk/>
            <pc:sldMk cId="4281636063" sldId="270"/>
            <ac:picMk id="6" creationId="{C0E53C3F-E763-BBE6-5B8A-C0DF8BA8EA08}"/>
          </ac:picMkLst>
        </pc:picChg>
      </pc:sldChg>
      <pc:sldChg chg="addSp delSp modSp new mod setBg">
        <pc:chgData name="Hamon, Vincent" userId="ec9165ce-5376-4812-88f5-c122219f806f" providerId="ADAL" clId="{D3A60E61-6C71-47BE-96A2-BB433454B0A2}" dt="2025-04-09T23:39:28.485" v="1432" actId="26606"/>
        <pc:sldMkLst>
          <pc:docMk/>
          <pc:sldMk cId="2591133" sldId="271"/>
        </pc:sldMkLst>
        <pc:spChg chg="del">
          <ac:chgData name="Hamon, Vincent" userId="ec9165ce-5376-4812-88f5-c122219f806f" providerId="ADAL" clId="{D3A60E61-6C71-47BE-96A2-BB433454B0A2}" dt="2025-04-09T23:39:28.485" v="1432" actId="26606"/>
          <ac:spMkLst>
            <pc:docMk/>
            <pc:sldMk cId="2591133" sldId="271"/>
            <ac:spMk id="2" creationId="{2AA4BAB6-1F87-C812-D5C4-D308989371C4}"/>
          </ac:spMkLst>
        </pc:spChg>
        <pc:spChg chg="del">
          <ac:chgData name="Hamon, Vincent" userId="ec9165ce-5376-4812-88f5-c122219f806f" providerId="ADAL" clId="{D3A60E61-6C71-47BE-96A2-BB433454B0A2}" dt="2025-04-09T23:39:28.485" v="1432" actId="26606"/>
          <ac:spMkLst>
            <pc:docMk/>
            <pc:sldMk cId="2591133" sldId="271"/>
            <ac:spMk id="3" creationId="{9C204E99-89E4-C7F6-DE20-FA18E13DD74A}"/>
          </ac:spMkLst>
        </pc:spChg>
        <pc:spChg chg="add">
          <ac:chgData name="Hamon, Vincent" userId="ec9165ce-5376-4812-88f5-c122219f806f" providerId="ADAL" clId="{D3A60E61-6C71-47BE-96A2-BB433454B0A2}" dt="2025-04-09T23:39:28.485" v="1432" actId="26606"/>
          <ac:spMkLst>
            <pc:docMk/>
            <pc:sldMk cId="2591133" sldId="271"/>
            <ac:spMk id="9" creationId="{42A4FC2C-047E-45A5-965D-8E1E3BF09BC6}"/>
          </ac:spMkLst>
        </pc:spChg>
        <pc:picChg chg="add mod">
          <ac:chgData name="Hamon, Vincent" userId="ec9165ce-5376-4812-88f5-c122219f806f" providerId="ADAL" clId="{D3A60E61-6C71-47BE-96A2-BB433454B0A2}" dt="2025-04-09T23:39:28.485" v="1432" actId="26606"/>
          <ac:picMkLst>
            <pc:docMk/>
            <pc:sldMk cId="2591133" sldId="271"/>
            <ac:picMk id="4" creationId="{8CD13A63-7298-7DEF-5A9B-95A8E1E9C59C}"/>
          </ac:picMkLst>
        </pc:picChg>
      </pc:sldChg>
      <pc:sldChg chg="delSp add del setBg delDesignElem">
        <pc:chgData name="Hamon, Vincent" userId="ec9165ce-5376-4812-88f5-c122219f806f" providerId="ADAL" clId="{D3A60E61-6C71-47BE-96A2-BB433454B0A2}" dt="2025-04-09T23:47:57.332" v="1668" actId="2696"/>
        <pc:sldMkLst>
          <pc:docMk/>
          <pc:sldMk cId="4251056702" sldId="272"/>
        </pc:sldMkLst>
        <pc:spChg chg="del">
          <ac:chgData name="Hamon, Vincent" userId="ec9165ce-5376-4812-88f5-c122219f806f" providerId="ADAL" clId="{D3A60E61-6C71-47BE-96A2-BB433454B0A2}" dt="2025-04-09T23:40:34.794" v="1467"/>
          <ac:spMkLst>
            <pc:docMk/>
            <pc:sldMk cId="4251056702" sldId="272"/>
            <ac:spMk id="7" creationId="{99C05A24-CE23-6287-C3D1-92A328BC9E55}"/>
          </ac:spMkLst>
        </pc:spChg>
        <pc:spChg chg="del">
          <ac:chgData name="Hamon, Vincent" userId="ec9165ce-5376-4812-88f5-c122219f806f" providerId="ADAL" clId="{D3A60E61-6C71-47BE-96A2-BB433454B0A2}" dt="2025-04-09T23:40:34.794" v="1467"/>
          <ac:spMkLst>
            <pc:docMk/>
            <pc:sldMk cId="4251056702" sldId="272"/>
            <ac:spMk id="8" creationId="{00D4DC3D-108D-0B40-3214-E7CE94ECBA05}"/>
          </ac:spMkLst>
        </pc:spChg>
        <pc:spChg chg="del">
          <ac:chgData name="Hamon, Vincent" userId="ec9165ce-5376-4812-88f5-c122219f806f" providerId="ADAL" clId="{D3A60E61-6C71-47BE-96A2-BB433454B0A2}" dt="2025-04-09T23:40:34.794" v="1467"/>
          <ac:spMkLst>
            <pc:docMk/>
            <pc:sldMk cId="4251056702" sldId="272"/>
            <ac:spMk id="10" creationId="{31297CB9-599E-6289-316C-358B92BAA799}"/>
          </ac:spMkLst>
        </pc:spChg>
        <pc:spChg chg="del">
          <ac:chgData name="Hamon, Vincent" userId="ec9165ce-5376-4812-88f5-c122219f806f" providerId="ADAL" clId="{D3A60E61-6C71-47BE-96A2-BB433454B0A2}" dt="2025-04-09T23:40:34.794" v="1467"/>
          <ac:spMkLst>
            <pc:docMk/>
            <pc:sldMk cId="4251056702" sldId="272"/>
            <ac:spMk id="12" creationId="{B73F3A17-2A6E-22F7-5783-5B5E72CEFD78}"/>
          </ac:spMkLst>
        </pc:spChg>
        <pc:spChg chg="del">
          <ac:chgData name="Hamon, Vincent" userId="ec9165ce-5376-4812-88f5-c122219f806f" providerId="ADAL" clId="{D3A60E61-6C71-47BE-96A2-BB433454B0A2}" dt="2025-04-09T23:40:34.794" v="1467"/>
          <ac:spMkLst>
            <pc:docMk/>
            <pc:sldMk cId="4251056702" sldId="272"/>
            <ac:spMk id="14" creationId="{1B8F8845-A202-5C23-81C9-5CB8D1FFEF96}"/>
          </ac:spMkLst>
        </pc:spChg>
      </pc:sldChg>
      <pc:sldChg chg="addSp delSp modSp new del mod setBg">
        <pc:chgData name="Hamon, Vincent" userId="ec9165ce-5376-4812-88f5-c122219f806f" providerId="ADAL" clId="{D3A60E61-6C71-47BE-96A2-BB433454B0A2}" dt="2025-04-09T23:45:31.030" v="1583" actId="2696"/>
        <pc:sldMkLst>
          <pc:docMk/>
          <pc:sldMk cId="2588125052" sldId="273"/>
        </pc:sldMkLst>
        <pc:spChg chg="mod ord">
          <ac:chgData name="Hamon, Vincent" userId="ec9165ce-5376-4812-88f5-c122219f806f" providerId="ADAL" clId="{D3A60E61-6C71-47BE-96A2-BB433454B0A2}" dt="2025-04-09T23:44:44.506" v="1549" actId="1076"/>
          <ac:spMkLst>
            <pc:docMk/>
            <pc:sldMk cId="2588125052" sldId="273"/>
            <ac:spMk id="2" creationId="{D8B3F12E-C521-C45C-271C-A2F09392F118}"/>
          </ac:spMkLst>
        </pc:spChg>
        <pc:spChg chg="del">
          <ac:chgData name="Hamon, Vincent" userId="ec9165ce-5376-4812-88f5-c122219f806f" providerId="ADAL" clId="{D3A60E61-6C71-47BE-96A2-BB433454B0A2}" dt="2025-04-09T23:41:13.938" v="1507"/>
          <ac:spMkLst>
            <pc:docMk/>
            <pc:sldMk cId="2588125052" sldId="273"/>
            <ac:spMk id="3" creationId="{39739581-F978-C165-7925-28AB4C1451FD}"/>
          </ac:spMkLst>
        </pc:spChg>
        <pc:spChg chg="add del mod">
          <ac:chgData name="Hamon, Vincent" userId="ec9165ce-5376-4812-88f5-c122219f806f" providerId="ADAL" clId="{D3A60E61-6C71-47BE-96A2-BB433454B0A2}" dt="2025-04-09T23:41:51.981" v="1516"/>
          <ac:spMkLst>
            <pc:docMk/>
            <pc:sldMk cId="2588125052" sldId="273"/>
            <ac:spMk id="6" creationId="{AC354CB6-4D04-7597-4BFB-19E6DAB8900F}"/>
          </ac:spMkLst>
        </pc:spChg>
        <pc:spChg chg="add del mod">
          <ac:chgData name="Hamon, Vincent" userId="ec9165ce-5376-4812-88f5-c122219f806f" providerId="ADAL" clId="{D3A60E61-6C71-47BE-96A2-BB433454B0A2}" dt="2025-04-09T23:42:04.934" v="1519"/>
          <ac:spMkLst>
            <pc:docMk/>
            <pc:sldMk cId="2588125052" sldId="273"/>
            <ac:spMk id="9" creationId="{5487DF6E-084C-112B-D8A4-BA10D5BCC254}"/>
          </ac:spMkLst>
        </pc:spChg>
        <pc:spChg chg="add mod">
          <ac:chgData name="Hamon, Vincent" userId="ec9165ce-5376-4812-88f5-c122219f806f" providerId="ADAL" clId="{D3A60E61-6C71-47BE-96A2-BB433454B0A2}" dt="2025-04-09T23:44:59.291" v="1552" actId="21"/>
          <ac:spMkLst>
            <pc:docMk/>
            <pc:sldMk cId="2588125052" sldId="273"/>
            <ac:spMk id="12" creationId="{BE7F4694-E367-A2AC-5287-43A9AF4FCE83}"/>
          </ac:spMkLst>
        </pc:spChg>
        <pc:spChg chg="add del">
          <ac:chgData name="Hamon, Vincent" userId="ec9165ce-5376-4812-88f5-c122219f806f" providerId="ADAL" clId="{D3A60E61-6C71-47BE-96A2-BB433454B0A2}" dt="2025-04-09T23:42:25.261" v="1528" actId="26606"/>
          <ac:spMkLst>
            <pc:docMk/>
            <pc:sldMk cId="2588125052" sldId="273"/>
            <ac:spMk id="15" creationId="{ECC07320-C2CA-4E29-8481-9D9E143C7788}"/>
          </ac:spMkLst>
        </pc:spChg>
        <pc:spChg chg="add del">
          <ac:chgData name="Hamon, Vincent" userId="ec9165ce-5376-4812-88f5-c122219f806f" providerId="ADAL" clId="{D3A60E61-6C71-47BE-96A2-BB433454B0A2}" dt="2025-04-09T23:42:25.261" v="1528" actId="26606"/>
          <ac:spMkLst>
            <pc:docMk/>
            <pc:sldMk cId="2588125052" sldId="273"/>
            <ac:spMk id="17" creationId="{178FB36B-5BFE-42CA-BC60-1115E0D95EEC}"/>
          </ac:spMkLst>
        </pc:spChg>
        <pc:spChg chg="add del">
          <ac:chgData name="Hamon, Vincent" userId="ec9165ce-5376-4812-88f5-c122219f806f" providerId="ADAL" clId="{D3A60E61-6C71-47BE-96A2-BB433454B0A2}" dt="2025-04-09T23:42:44.802" v="1533" actId="26606"/>
          <ac:spMkLst>
            <pc:docMk/>
            <pc:sldMk cId="2588125052" sldId="273"/>
            <ac:spMk id="20" creationId="{37C89E4B-3C9F-44B9-8B86-D9E3D112D8EC}"/>
          </ac:spMkLst>
        </pc:spChg>
        <pc:spChg chg="add del">
          <ac:chgData name="Hamon, Vincent" userId="ec9165ce-5376-4812-88f5-c122219f806f" providerId="ADAL" clId="{D3A60E61-6C71-47BE-96A2-BB433454B0A2}" dt="2025-04-09T23:43:25.452" v="1536" actId="26606"/>
          <ac:spMkLst>
            <pc:docMk/>
            <pc:sldMk cId="2588125052" sldId="273"/>
            <ac:spMk id="26" creationId="{37C89E4B-3C9F-44B9-8B86-D9E3D112D8EC}"/>
          </ac:spMkLst>
        </pc:spChg>
        <pc:spChg chg="add del">
          <ac:chgData name="Hamon, Vincent" userId="ec9165ce-5376-4812-88f5-c122219f806f" providerId="ADAL" clId="{D3A60E61-6C71-47BE-96A2-BB433454B0A2}" dt="2025-04-09T23:43:25.448" v="1535" actId="26606"/>
          <ac:spMkLst>
            <pc:docMk/>
            <pc:sldMk cId="2588125052" sldId="273"/>
            <ac:spMk id="35" creationId="{3B47FC9C-2ED3-4100-A4EF-E8CDFEE106C9}"/>
          </ac:spMkLst>
        </pc:spChg>
        <pc:spChg chg="add del">
          <ac:chgData name="Hamon, Vincent" userId="ec9165ce-5376-4812-88f5-c122219f806f" providerId="ADAL" clId="{D3A60E61-6C71-47BE-96A2-BB433454B0A2}" dt="2025-04-09T23:43:52.451" v="1543" actId="26606"/>
          <ac:spMkLst>
            <pc:docMk/>
            <pc:sldMk cId="2588125052" sldId="273"/>
            <ac:spMk id="38" creationId="{37C89E4B-3C9F-44B9-8B86-D9E3D112D8EC}"/>
          </ac:spMkLst>
        </pc:spChg>
        <pc:spChg chg="add del">
          <ac:chgData name="Hamon, Vincent" userId="ec9165ce-5376-4812-88f5-c122219f806f" providerId="ADAL" clId="{D3A60E61-6C71-47BE-96A2-BB433454B0A2}" dt="2025-04-09T23:43:52.447" v="1542" actId="26606"/>
          <ac:spMkLst>
            <pc:docMk/>
            <pc:sldMk cId="2588125052" sldId="273"/>
            <ac:spMk id="43" creationId="{14364853-5862-DFE2-9665-ABCCC5FEEAA2}"/>
          </ac:spMkLst>
        </pc:spChg>
        <pc:spChg chg="add del">
          <ac:chgData name="Hamon, Vincent" userId="ec9165ce-5376-4812-88f5-c122219f806f" providerId="ADAL" clId="{D3A60E61-6C71-47BE-96A2-BB433454B0A2}" dt="2025-04-09T23:44:27.989" v="1545" actId="26606"/>
          <ac:spMkLst>
            <pc:docMk/>
            <pc:sldMk cId="2588125052" sldId="273"/>
            <ac:spMk id="44" creationId="{37C89E4B-3C9F-44B9-8B86-D9E3D112D8EC}"/>
          </ac:spMkLst>
        </pc:spChg>
        <pc:spChg chg="add del">
          <ac:chgData name="Hamon, Vincent" userId="ec9165ce-5376-4812-88f5-c122219f806f" providerId="ADAL" clId="{D3A60E61-6C71-47BE-96A2-BB433454B0A2}" dt="2025-04-09T23:43:52.447" v="1542" actId="26606"/>
          <ac:spMkLst>
            <pc:docMk/>
            <pc:sldMk cId="2588125052" sldId="273"/>
            <ac:spMk id="46" creationId="{C0A1ED06-4733-4020-9C60-81D4D801408D}"/>
          </ac:spMkLst>
        </pc:spChg>
        <pc:spChg chg="add del">
          <ac:chgData name="Hamon, Vincent" userId="ec9165ce-5376-4812-88f5-c122219f806f" providerId="ADAL" clId="{D3A60E61-6C71-47BE-96A2-BB433454B0A2}" dt="2025-04-09T23:43:52.447" v="1542" actId="26606"/>
          <ac:spMkLst>
            <pc:docMk/>
            <pc:sldMk cId="2588125052" sldId="273"/>
            <ac:spMk id="48" creationId="{B0CA3509-3AF9-45FE-93ED-57BB5D5E8E07}"/>
          </ac:spMkLst>
        </pc:spChg>
        <pc:spChg chg="add">
          <ac:chgData name="Hamon, Vincent" userId="ec9165ce-5376-4812-88f5-c122219f806f" providerId="ADAL" clId="{D3A60E61-6C71-47BE-96A2-BB433454B0A2}" dt="2025-04-09T23:44:27.989" v="1545" actId="26606"/>
          <ac:spMkLst>
            <pc:docMk/>
            <pc:sldMk cId="2588125052" sldId="273"/>
            <ac:spMk id="56" creationId="{C7B352FC-1F44-4AB9-A2BD-FBF231C6B1C1}"/>
          </ac:spMkLst>
        </pc:spChg>
        <pc:spChg chg="add">
          <ac:chgData name="Hamon, Vincent" userId="ec9165ce-5376-4812-88f5-c122219f806f" providerId="ADAL" clId="{D3A60E61-6C71-47BE-96A2-BB433454B0A2}" dt="2025-04-09T23:44:27.989" v="1545" actId="26606"/>
          <ac:spMkLst>
            <pc:docMk/>
            <pc:sldMk cId="2588125052" sldId="273"/>
            <ac:spMk id="58" creationId="{0ADDB668-2CA4-4D2B-9C34-3487CA330BA8}"/>
          </ac:spMkLst>
        </pc:spChg>
        <pc:spChg chg="add">
          <ac:chgData name="Hamon, Vincent" userId="ec9165ce-5376-4812-88f5-c122219f806f" providerId="ADAL" clId="{D3A60E61-6C71-47BE-96A2-BB433454B0A2}" dt="2025-04-09T23:44:27.989" v="1545" actId="26606"/>
          <ac:spMkLst>
            <pc:docMk/>
            <pc:sldMk cId="2588125052" sldId="273"/>
            <ac:spMk id="60" creationId="{2568BC19-F052-4108-93E1-6A3D1DEC072F}"/>
          </ac:spMkLst>
        </pc:spChg>
        <pc:spChg chg="add">
          <ac:chgData name="Hamon, Vincent" userId="ec9165ce-5376-4812-88f5-c122219f806f" providerId="ADAL" clId="{D3A60E61-6C71-47BE-96A2-BB433454B0A2}" dt="2025-04-09T23:44:27.989" v="1545" actId="26606"/>
          <ac:spMkLst>
            <pc:docMk/>
            <pc:sldMk cId="2588125052" sldId="273"/>
            <ac:spMk id="62" creationId="{D5FD337D-4D6B-4C8B-B6F5-121097E09881}"/>
          </ac:spMkLst>
        </pc:spChg>
        <pc:picChg chg="add del mod">
          <ac:chgData name="Hamon, Vincent" userId="ec9165ce-5376-4812-88f5-c122219f806f" providerId="ADAL" clId="{D3A60E61-6C71-47BE-96A2-BB433454B0A2}" dt="2025-04-09T23:41:49.960" v="1515" actId="478"/>
          <ac:picMkLst>
            <pc:docMk/>
            <pc:sldMk cId="2588125052" sldId="273"/>
            <ac:picMk id="4" creationId="{2D8B857B-F818-4F8E-7B4A-39EB9F62F6FD}"/>
          </ac:picMkLst>
        </pc:picChg>
        <pc:picChg chg="add del mod">
          <ac:chgData name="Hamon, Vincent" userId="ec9165ce-5376-4812-88f5-c122219f806f" providerId="ADAL" clId="{D3A60E61-6C71-47BE-96A2-BB433454B0A2}" dt="2025-04-09T23:41:53.678" v="1518" actId="478"/>
          <ac:picMkLst>
            <pc:docMk/>
            <pc:sldMk cId="2588125052" sldId="273"/>
            <ac:picMk id="7" creationId="{F85A5803-8C13-136A-5543-C99D61B7B828}"/>
          </ac:picMkLst>
        </pc:picChg>
        <pc:picChg chg="add del mod ord">
          <ac:chgData name="Hamon, Vincent" userId="ec9165ce-5376-4812-88f5-c122219f806f" providerId="ADAL" clId="{D3A60E61-6C71-47BE-96A2-BB433454B0A2}" dt="2025-04-09T23:44:59.291" v="1552" actId="21"/>
          <ac:picMkLst>
            <pc:docMk/>
            <pc:sldMk cId="2588125052" sldId="273"/>
            <ac:picMk id="10" creationId="{C555838E-EB83-4701-A379-4805457CB290}"/>
          </ac:picMkLst>
        </pc:picChg>
        <pc:cxnChg chg="add del">
          <ac:chgData name="Hamon, Vincent" userId="ec9165ce-5376-4812-88f5-c122219f806f" providerId="ADAL" clId="{D3A60E61-6C71-47BE-96A2-BB433454B0A2}" dt="2025-04-09T23:42:44.802" v="1533" actId="26606"/>
          <ac:cxnSpMkLst>
            <pc:docMk/>
            <pc:sldMk cId="2588125052" sldId="273"/>
            <ac:cxnSpMk id="19" creationId="{D891E407-403B-4764-86C9-33A56D3BCAA3}"/>
          </ac:cxnSpMkLst>
        </pc:cxnChg>
        <pc:cxnChg chg="add del">
          <ac:chgData name="Hamon, Vincent" userId="ec9165ce-5376-4812-88f5-c122219f806f" providerId="ADAL" clId="{D3A60E61-6C71-47BE-96A2-BB433454B0A2}" dt="2025-04-09T23:42:44.802" v="1533" actId="26606"/>
          <ac:cxnSpMkLst>
            <pc:docMk/>
            <pc:sldMk cId="2588125052" sldId="273"/>
            <ac:cxnSpMk id="21" creationId="{AA2EAA10-076F-46BD-8F0F-B9A2FB77A85C}"/>
          </ac:cxnSpMkLst>
        </pc:cxnChg>
        <pc:cxnChg chg="add del">
          <ac:chgData name="Hamon, Vincent" userId="ec9165ce-5376-4812-88f5-c122219f806f" providerId="ADAL" clId="{D3A60E61-6C71-47BE-96A2-BB433454B0A2}" dt="2025-04-09T23:43:25.452" v="1536" actId="26606"/>
          <ac:cxnSpMkLst>
            <pc:docMk/>
            <pc:sldMk cId="2588125052" sldId="273"/>
            <ac:cxnSpMk id="28" creationId="{AA2EAA10-076F-46BD-8F0F-B9A2FB77A85C}"/>
          </ac:cxnSpMkLst>
        </pc:cxnChg>
        <pc:cxnChg chg="add del">
          <ac:chgData name="Hamon, Vincent" userId="ec9165ce-5376-4812-88f5-c122219f806f" providerId="ADAL" clId="{D3A60E61-6C71-47BE-96A2-BB433454B0A2}" dt="2025-04-09T23:43:25.452" v="1536" actId="26606"/>
          <ac:cxnSpMkLst>
            <pc:docMk/>
            <pc:sldMk cId="2588125052" sldId="273"/>
            <ac:cxnSpMk id="30" creationId="{D891E407-403B-4764-86C9-33A56D3BCAA3}"/>
          </ac:cxnSpMkLst>
        </pc:cxnChg>
        <pc:cxnChg chg="add del">
          <ac:chgData name="Hamon, Vincent" userId="ec9165ce-5376-4812-88f5-c122219f806f" providerId="ADAL" clId="{D3A60E61-6C71-47BE-96A2-BB433454B0A2}" dt="2025-04-09T23:43:52.451" v="1543" actId="26606"/>
          <ac:cxnSpMkLst>
            <pc:docMk/>
            <pc:sldMk cId="2588125052" sldId="273"/>
            <ac:cxnSpMk id="37" creationId="{AA2EAA10-076F-46BD-8F0F-B9A2FB77A85C}"/>
          </ac:cxnSpMkLst>
        </pc:cxnChg>
        <pc:cxnChg chg="add del">
          <ac:chgData name="Hamon, Vincent" userId="ec9165ce-5376-4812-88f5-c122219f806f" providerId="ADAL" clId="{D3A60E61-6C71-47BE-96A2-BB433454B0A2}" dt="2025-04-09T23:43:52.451" v="1543" actId="26606"/>
          <ac:cxnSpMkLst>
            <pc:docMk/>
            <pc:sldMk cId="2588125052" sldId="273"/>
            <ac:cxnSpMk id="39" creationId="{D891E407-403B-4764-86C9-33A56D3BCAA3}"/>
          </ac:cxnSpMkLst>
        </pc:cxnChg>
        <pc:cxnChg chg="add del">
          <ac:chgData name="Hamon, Vincent" userId="ec9165ce-5376-4812-88f5-c122219f806f" providerId="ADAL" clId="{D3A60E61-6C71-47BE-96A2-BB433454B0A2}" dt="2025-04-09T23:44:27.989" v="1545" actId="26606"/>
          <ac:cxnSpMkLst>
            <pc:docMk/>
            <pc:sldMk cId="2588125052" sldId="273"/>
            <ac:cxnSpMk id="50" creationId="{AA2EAA10-076F-46BD-8F0F-B9A2FB77A85C}"/>
          </ac:cxnSpMkLst>
        </pc:cxnChg>
        <pc:cxnChg chg="add del">
          <ac:chgData name="Hamon, Vincent" userId="ec9165ce-5376-4812-88f5-c122219f806f" providerId="ADAL" clId="{D3A60E61-6C71-47BE-96A2-BB433454B0A2}" dt="2025-04-09T23:44:27.989" v="1545" actId="26606"/>
          <ac:cxnSpMkLst>
            <pc:docMk/>
            <pc:sldMk cId="2588125052" sldId="273"/>
            <ac:cxnSpMk id="51" creationId="{D891E407-403B-4764-86C9-33A56D3BCAA3}"/>
          </ac:cxnSpMkLst>
        </pc:cxnChg>
      </pc:sldChg>
      <pc:sldChg chg="addSp delSp modSp new mod setBg">
        <pc:chgData name="Hamon, Vincent" userId="ec9165ce-5376-4812-88f5-c122219f806f" providerId="ADAL" clId="{D3A60E61-6C71-47BE-96A2-BB433454B0A2}" dt="2025-04-09T23:45:50.594" v="1588" actId="21"/>
        <pc:sldMkLst>
          <pc:docMk/>
          <pc:sldMk cId="1429811974" sldId="274"/>
        </pc:sldMkLst>
        <pc:spChg chg="mod ord">
          <ac:chgData name="Hamon, Vincent" userId="ec9165ce-5376-4812-88f5-c122219f806f" providerId="ADAL" clId="{D3A60E61-6C71-47BE-96A2-BB433454B0A2}" dt="2025-04-09T23:45:42.223" v="1586" actId="1076"/>
          <ac:spMkLst>
            <pc:docMk/>
            <pc:sldMk cId="1429811974" sldId="274"/>
            <ac:spMk id="2" creationId="{FC285C28-7494-A908-D23A-784F38827980}"/>
          </ac:spMkLst>
        </pc:spChg>
        <pc:spChg chg="del">
          <ac:chgData name="Hamon, Vincent" userId="ec9165ce-5376-4812-88f5-c122219f806f" providerId="ADAL" clId="{D3A60E61-6C71-47BE-96A2-BB433454B0A2}" dt="2025-04-09T23:45:02.100" v="1553"/>
          <ac:spMkLst>
            <pc:docMk/>
            <pc:sldMk cId="1429811974" sldId="274"/>
            <ac:spMk id="3" creationId="{1AF4E63B-EFAD-743B-D7BA-479CE3E0ABFD}"/>
          </ac:spMkLst>
        </pc:spChg>
        <pc:spChg chg="add mod">
          <ac:chgData name="Hamon, Vincent" userId="ec9165ce-5376-4812-88f5-c122219f806f" providerId="ADAL" clId="{D3A60E61-6C71-47BE-96A2-BB433454B0A2}" dt="2025-04-09T23:45:50.594" v="1588" actId="21"/>
          <ac:spMkLst>
            <pc:docMk/>
            <pc:sldMk cId="1429811974" sldId="274"/>
            <ac:spMk id="6" creationId="{B767748E-7810-8C0C-6161-A3B28119245E}"/>
          </ac:spMkLst>
        </pc:spChg>
        <pc:spChg chg="add">
          <ac:chgData name="Hamon, Vincent" userId="ec9165ce-5376-4812-88f5-c122219f806f" providerId="ADAL" clId="{D3A60E61-6C71-47BE-96A2-BB433454B0A2}" dt="2025-04-09T23:45:35.233" v="1584" actId="26606"/>
          <ac:spMkLst>
            <pc:docMk/>
            <pc:sldMk cId="1429811974" sldId="274"/>
            <ac:spMk id="9" creationId="{522A94E1-AEBD-4286-BFF8-0711E4CD3E3B}"/>
          </ac:spMkLst>
        </pc:spChg>
        <pc:picChg chg="add del mod">
          <ac:chgData name="Hamon, Vincent" userId="ec9165ce-5376-4812-88f5-c122219f806f" providerId="ADAL" clId="{D3A60E61-6C71-47BE-96A2-BB433454B0A2}" dt="2025-04-09T23:45:50.594" v="1588" actId="21"/>
          <ac:picMkLst>
            <pc:docMk/>
            <pc:sldMk cId="1429811974" sldId="274"/>
            <ac:picMk id="4" creationId="{ABD5E1FE-6EEF-CEA2-61FB-E876F4283C4F}"/>
          </ac:picMkLst>
        </pc:picChg>
      </pc:sldChg>
      <pc:sldChg chg="addSp delSp modSp new mod">
        <pc:chgData name="Hamon, Vincent" userId="ec9165ce-5376-4812-88f5-c122219f806f" providerId="ADAL" clId="{D3A60E61-6C71-47BE-96A2-BB433454B0A2}" dt="2025-04-09T23:47:38.799" v="1667" actId="255"/>
        <pc:sldMkLst>
          <pc:docMk/>
          <pc:sldMk cId="1290382102" sldId="275"/>
        </pc:sldMkLst>
        <pc:spChg chg="mod">
          <ac:chgData name="Hamon, Vincent" userId="ec9165ce-5376-4812-88f5-c122219f806f" providerId="ADAL" clId="{D3A60E61-6C71-47BE-96A2-BB433454B0A2}" dt="2025-04-09T23:46:23.686" v="1623" actId="207"/>
          <ac:spMkLst>
            <pc:docMk/>
            <pc:sldMk cId="1290382102" sldId="275"/>
            <ac:spMk id="2" creationId="{A676739D-BD0D-8D38-6ACA-EA503AE2E10E}"/>
          </ac:spMkLst>
        </pc:spChg>
        <pc:spChg chg="del">
          <ac:chgData name="Hamon, Vincent" userId="ec9165ce-5376-4812-88f5-c122219f806f" providerId="ADAL" clId="{D3A60E61-6C71-47BE-96A2-BB433454B0A2}" dt="2025-04-09T23:45:54.405" v="1590"/>
          <ac:spMkLst>
            <pc:docMk/>
            <pc:sldMk cId="1290382102" sldId="275"/>
            <ac:spMk id="3" creationId="{4AC1DDB8-2270-2167-74AA-F4C9DE43589F}"/>
          </ac:spMkLst>
        </pc:spChg>
        <pc:spChg chg="add mod">
          <ac:chgData name="Hamon, Vincent" userId="ec9165ce-5376-4812-88f5-c122219f806f" providerId="ADAL" clId="{D3A60E61-6C71-47BE-96A2-BB433454B0A2}" dt="2025-04-09T23:47:38.799" v="1667" actId="255"/>
          <ac:spMkLst>
            <pc:docMk/>
            <pc:sldMk cId="1290382102" sldId="275"/>
            <ac:spMk id="5" creationId="{21C7A531-9371-D067-FB83-6ECBBEA92509}"/>
          </ac:spMkLst>
        </pc:spChg>
        <pc:picChg chg="add mod">
          <ac:chgData name="Hamon, Vincent" userId="ec9165ce-5376-4812-88f5-c122219f806f" providerId="ADAL" clId="{D3A60E61-6C71-47BE-96A2-BB433454B0A2}" dt="2025-04-09T23:46:40.414" v="1626" actId="1076"/>
          <ac:picMkLst>
            <pc:docMk/>
            <pc:sldMk cId="1290382102" sldId="275"/>
            <ac:picMk id="4" creationId="{35F1C90D-2980-4E15-712D-7DCC99160DCB}"/>
          </ac:picMkLst>
        </pc:picChg>
      </pc:sldChg>
    </pc:docChg>
  </pc:docChgLst>
  <pc:docChgLst>
    <pc:chgData name="Hamon, Vincent" userId="S::hamv12@uqo.ca::ec9165ce-5376-4812-88f5-c122219f806f" providerId="AD" clId="Web-{22A7B0D3-1372-5F99-3A60-621F48DDF6E8}"/>
    <pc:docChg chg="addSld">
      <pc:chgData name="Hamon, Vincent" userId="S::hamv12@uqo.ca::ec9165ce-5376-4812-88f5-c122219f806f" providerId="AD" clId="Web-{22A7B0D3-1372-5F99-3A60-621F48DDF6E8}" dt="2025-04-09T19:15:11.014" v="0"/>
      <pc:docMkLst>
        <pc:docMk/>
      </pc:docMkLst>
      <pc:sldChg chg="new">
        <pc:chgData name="Hamon, Vincent" userId="S::hamv12@uqo.ca::ec9165ce-5376-4812-88f5-c122219f806f" providerId="AD" clId="Web-{22A7B0D3-1372-5F99-3A60-621F48DDF6E8}" dt="2025-04-09T19:15:11.014" v="0"/>
        <pc:sldMkLst>
          <pc:docMk/>
          <pc:sldMk cId="1909348911" sldId="265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01D305-BB7C-4F3C-A5B5-9949B8263D7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69AB249-1B5F-4ACE-A00B-838C23C2217A}">
      <dgm:prSet/>
      <dgm:spPr/>
      <dgm:t>
        <a:bodyPr/>
        <a:lstStyle/>
        <a:p>
          <a:r>
            <a:rPr lang="en-US"/>
            <a:t>les versions control </a:t>
          </a:r>
          <a:r>
            <a:rPr lang="en-US" err="1"/>
            <a:t>comme</a:t>
          </a:r>
          <a:r>
            <a:rPr lang="en-US"/>
            <a:t> git </a:t>
          </a:r>
          <a:r>
            <a:rPr lang="en-US" err="1"/>
            <a:t>permettent</a:t>
          </a:r>
          <a:r>
            <a:rPr lang="en-US"/>
            <a:t> le “</a:t>
          </a:r>
          <a:r>
            <a:rPr lang="en-US" err="1"/>
            <a:t>contole</a:t>
          </a:r>
          <a:r>
            <a:rPr lang="en-US"/>
            <a:t> Z sur les </a:t>
          </a:r>
          <a:r>
            <a:rPr lang="en-US" err="1"/>
            <a:t>stéroide</a:t>
          </a:r>
          <a:r>
            <a:rPr lang="en-US"/>
            <a:t>” et la collaboration </a:t>
          </a:r>
          <a:r>
            <a:rPr lang="en-US" err="1"/>
            <a:t>accue</a:t>
          </a:r>
          <a:r>
            <a:rPr lang="en-US"/>
            <a:t> avec les branches</a:t>
          </a:r>
        </a:p>
      </dgm:t>
    </dgm:pt>
    <dgm:pt modelId="{09D03837-63C5-4143-9052-7E651DD448BE}" type="parTrans" cxnId="{DB0E84DD-6ABC-4093-AFDD-B95A09EEB269}">
      <dgm:prSet/>
      <dgm:spPr/>
      <dgm:t>
        <a:bodyPr/>
        <a:lstStyle/>
        <a:p>
          <a:endParaRPr lang="en-US"/>
        </a:p>
      </dgm:t>
    </dgm:pt>
    <dgm:pt modelId="{D3B9E4F2-549F-4B4C-BB39-28A6482F655C}" type="sibTrans" cxnId="{DB0E84DD-6ABC-4093-AFDD-B95A09EEB269}">
      <dgm:prSet/>
      <dgm:spPr/>
      <dgm:t>
        <a:bodyPr/>
        <a:lstStyle/>
        <a:p>
          <a:endParaRPr lang="en-US"/>
        </a:p>
      </dgm:t>
    </dgm:pt>
    <dgm:pt modelId="{FC2E4F72-E321-4022-A3D9-BF6E9A6C0C79}">
      <dgm:prSet/>
      <dgm:spPr/>
      <dgm:t>
        <a:bodyPr/>
        <a:lstStyle/>
        <a:p>
          <a:r>
            <a:rPr lang="en-US" err="1"/>
            <a:t>Soutien</a:t>
          </a:r>
          <a:r>
            <a:rPr lang="en-US"/>
            <a:t> aux équipes </a:t>
          </a:r>
          <a:r>
            <a:rPr lang="en-US" err="1"/>
            <a:t>distribuées</a:t>
          </a:r>
          <a:r>
            <a:rPr lang="en-US"/>
            <a:t> : Git et GitHub </a:t>
          </a:r>
          <a:r>
            <a:rPr lang="en-US" err="1"/>
            <a:t>permettent</a:t>
          </a:r>
          <a:r>
            <a:rPr lang="en-US"/>
            <a:t> aux équipes de </a:t>
          </a:r>
          <a:r>
            <a:rPr lang="en-US" err="1"/>
            <a:t>contribuer</a:t>
          </a:r>
          <a:r>
            <a:rPr lang="en-US"/>
            <a:t> </a:t>
          </a:r>
          <a:r>
            <a:rPr lang="en-US" err="1"/>
            <a:t>depuis</a:t>
          </a:r>
          <a:r>
            <a:rPr lang="en-US"/>
            <a:t> divers </a:t>
          </a:r>
          <a:r>
            <a:rPr lang="en-US" err="1"/>
            <a:t>lieux</a:t>
          </a:r>
          <a:r>
            <a:rPr lang="en-US"/>
            <a:t> sans </a:t>
          </a:r>
          <a:r>
            <a:rPr lang="en-US" err="1"/>
            <a:t>conflits</a:t>
          </a:r>
          <a:r>
            <a:rPr lang="en-US"/>
            <a:t> </a:t>
          </a:r>
          <a:r>
            <a:rPr lang="en-US" err="1"/>
            <a:t>majeurs</a:t>
          </a:r>
          <a:r>
            <a:rPr lang="en-US"/>
            <a:t>.</a:t>
          </a:r>
        </a:p>
      </dgm:t>
    </dgm:pt>
    <dgm:pt modelId="{987CF3AE-EF60-49F0-844C-45C9BD7F20CC}" type="parTrans" cxnId="{EF83D30B-C46C-40CA-A540-5CA8DC43AC1D}">
      <dgm:prSet/>
      <dgm:spPr/>
      <dgm:t>
        <a:bodyPr/>
        <a:lstStyle/>
        <a:p>
          <a:endParaRPr lang="en-US"/>
        </a:p>
      </dgm:t>
    </dgm:pt>
    <dgm:pt modelId="{3185A0CB-93DA-458E-B2D1-C299C589D15B}" type="sibTrans" cxnId="{EF83D30B-C46C-40CA-A540-5CA8DC43AC1D}">
      <dgm:prSet/>
      <dgm:spPr/>
      <dgm:t>
        <a:bodyPr/>
        <a:lstStyle/>
        <a:p>
          <a:endParaRPr lang="en-US"/>
        </a:p>
      </dgm:t>
    </dgm:pt>
    <dgm:pt modelId="{5B31711B-2747-430C-A798-EF6A9B3F599F}">
      <dgm:prSet/>
      <dgm:spPr/>
      <dgm:t>
        <a:bodyPr/>
        <a:lstStyle/>
        <a:p>
          <a:r>
            <a:rPr lang="en-US" err="1"/>
            <a:t>Favorise</a:t>
          </a:r>
          <a:r>
            <a:rPr lang="en-US"/>
            <a:t> </a:t>
          </a:r>
          <a:r>
            <a:rPr lang="en-US" err="1"/>
            <a:t>l’expérimentation</a:t>
          </a:r>
          <a:r>
            <a:rPr lang="en-US"/>
            <a:t> : les branches </a:t>
          </a:r>
          <a:r>
            <a:rPr lang="en-US" err="1"/>
            <a:t>permettent</a:t>
          </a:r>
          <a:r>
            <a:rPr lang="en-US"/>
            <a:t> de </a:t>
          </a:r>
          <a:r>
            <a:rPr lang="en-US" err="1"/>
            <a:t>développer</a:t>
          </a:r>
          <a:r>
            <a:rPr lang="en-US"/>
            <a:t> des </a:t>
          </a:r>
          <a:r>
            <a:rPr lang="en-US" err="1"/>
            <a:t>fonctionnalités</a:t>
          </a:r>
          <a:r>
            <a:rPr lang="en-US"/>
            <a:t> sans </a:t>
          </a:r>
          <a:r>
            <a:rPr lang="en-US" err="1"/>
            <a:t>perturber</a:t>
          </a:r>
          <a:r>
            <a:rPr lang="en-US"/>
            <a:t> le code </a:t>
          </a:r>
          <a:r>
            <a:rPr lang="en-US" err="1"/>
            <a:t>en</a:t>
          </a:r>
          <a:r>
            <a:rPr lang="en-US"/>
            <a:t> production.</a:t>
          </a:r>
        </a:p>
      </dgm:t>
    </dgm:pt>
    <dgm:pt modelId="{C5004FB4-E6D8-497E-8894-9AA15BA6DC1A}" type="parTrans" cxnId="{E991BB97-07C9-4609-B12B-F48C0E3A6D8B}">
      <dgm:prSet/>
      <dgm:spPr/>
      <dgm:t>
        <a:bodyPr/>
        <a:lstStyle/>
        <a:p>
          <a:endParaRPr lang="en-US"/>
        </a:p>
      </dgm:t>
    </dgm:pt>
    <dgm:pt modelId="{7BB661B6-5A66-4954-8A30-576DE830C3C5}" type="sibTrans" cxnId="{E991BB97-07C9-4609-B12B-F48C0E3A6D8B}">
      <dgm:prSet/>
      <dgm:spPr/>
      <dgm:t>
        <a:bodyPr/>
        <a:lstStyle/>
        <a:p>
          <a:endParaRPr lang="en-US"/>
        </a:p>
      </dgm:t>
    </dgm:pt>
    <dgm:pt modelId="{3BB734E6-8241-45BE-BDC5-F81465E525F8}" type="pres">
      <dgm:prSet presAssocID="{6801D305-BB7C-4F3C-A5B5-9949B8263D73}" presName="diagram" presStyleCnt="0">
        <dgm:presLayoutVars>
          <dgm:dir/>
          <dgm:resizeHandles val="exact"/>
        </dgm:presLayoutVars>
      </dgm:prSet>
      <dgm:spPr/>
    </dgm:pt>
    <dgm:pt modelId="{8FDE9CBE-E39B-4AD6-B482-DFA4F6FA0C5C}" type="pres">
      <dgm:prSet presAssocID="{569AB249-1B5F-4ACE-A00B-838C23C2217A}" presName="node" presStyleLbl="node1" presStyleIdx="0" presStyleCnt="3">
        <dgm:presLayoutVars>
          <dgm:bulletEnabled val="1"/>
        </dgm:presLayoutVars>
      </dgm:prSet>
      <dgm:spPr/>
    </dgm:pt>
    <dgm:pt modelId="{92FCCE9F-1F9D-4A5F-87ED-07793967C202}" type="pres">
      <dgm:prSet presAssocID="{D3B9E4F2-549F-4B4C-BB39-28A6482F655C}" presName="sibTrans" presStyleCnt="0"/>
      <dgm:spPr/>
    </dgm:pt>
    <dgm:pt modelId="{CE5568FF-D177-47C6-8F63-DC5E16772E62}" type="pres">
      <dgm:prSet presAssocID="{FC2E4F72-E321-4022-A3D9-BF6E9A6C0C79}" presName="node" presStyleLbl="node1" presStyleIdx="1" presStyleCnt="3">
        <dgm:presLayoutVars>
          <dgm:bulletEnabled val="1"/>
        </dgm:presLayoutVars>
      </dgm:prSet>
      <dgm:spPr/>
    </dgm:pt>
    <dgm:pt modelId="{1C67E5C4-594E-4DE2-B831-C04D453C9883}" type="pres">
      <dgm:prSet presAssocID="{3185A0CB-93DA-458E-B2D1-C299C589D15B}" presName="sibTrans" presStyleCnt="0"/>
      <dgm:spPr/>
    </dgm:pt>
    <dgm:pt modelId="{18366CB6-AD04-4C78-A604-643A721FE86B}" type="pres">
      <dgm:prSet presAssocID="{5B31711B-2747-430C-A798-EF6A9B3F599F}" presName="node" presStyleLbl="node1" presStyleIdx="2" presStyleCnt="3">
        <dgm:presLayoutVars>
          <dgm:bulletEnabled val="1"/>
        </dgm:presLayoutVars>
      </dgm:prSet>
      <dgm:spPr/>
    </dgm:pt>
  </dgm:ptLst>
  <dgm:cxnLst>
    <dgm:cxn modelId="{EF83D30B-C46C-40CA-A540-5CA8DC43AC1D}" srcId="{6801D305-BB7C-4F3C-A5B5-9949B8263D73}" destId="{FC2E4F72-E321-4022-A3D9-BF6E9A6C0C79}" srcOrd="1" destOrd="0" parTransId="{987CF3AE-EF60-49F0-844C-45C9BD7F20CC}" sibTransId="{3185A0CB-93DA-458E-B2D1-C299C589D15B}"/>
    <dgm:cxn modelId="{7D961675-B4ED-477B-B0FB-97C04B8681D2}" type="presOf" srcId="{5B31711B-2747-430C-A798-EF6A9B3F599F}" destId="{18366CB6-AD04-4C78-A604-643A721FE86B}" srcOrd="0" destOrd="0" presId="urn:microsoft.com/office/officeart/2005/8/layout/default"/>
    <dgm:cxn modelId="{E991BB97-07C9-4609-B12B-F48C0E3A6D8B}" srcId="{6801D305-BB7C-4F3C-A5B5-9949B8263D73}" destId="{5B31711B-2747-430C-A798-EF6A9B3F599F}" srcOrd="2" destOrd="0" parTransId="{C5004FB4-E6D8-497E-8894-9AA15BA6DC1A}" sibTransId="{7BB661B6-5A66-4954-8A30-576DE830C3C5}"/>
    <dgm:cxn modelId="{83F5E9B0-37E7-4497-82E7-FADED97A15F5}" type="presOf" srcId="{6801D305-BB7C-4F3C-A5B5-9949B8263D73}" destId="{3BB734E6-8241-45BE-BDC5-F81465E525F8}" srcOrd="0" destOrd="0" presId="urn:microsoft.com/office/officeart/2005/8/layout/default"/>
    <dgm:cxn modelId="{65ED56B1-B0D6-4B2B-BC2E-27E1EBB3A717}" type="presOf" srcId="{569AB249-1B5F-4ACE-A00B-838C23C2217A}" destId="{8FDE9CBE-E39B-4AD6-B482-DFA4F6FA0C5C}" srcOrd="0" destOrd="0" presId="urn:microsoft.com/office/officeart/2005/8/layout/default"/>
    <dgm:cxn modelId="{A665CAC8-283E-4295-A336-F31D7ED77947}" type="presOf" srcId="{FC2E4F72-E321-4022-A3D9-BF6E9A6C0C79}" destId="{CE5568FF-D177-47C6-8F63-DC5E16772E62}" srcOrd="0" destOrd="0" presId="urn:microsoft.com/office/officeart/2005/8/layout/default"/>
    <dgm:cxn modelId="{DB0E84DD-6ABC-4093-AFDD-B95A09EEB269}" srcId="{6801D305-BB7C-4F3C-A5B5-9949B8263D73}" destId="{569AB249-1B5F-4ACE-A00B-838C23C2217A}" srcOrd="0" destOrd="0" parTransId="{09D03837-63C5-4143-9052-7E651DD448BE}" sibTransId="{D3B9E4F2-549F-4B4C-BB39-28A6482F655C}"/>
    <dgm:cxn modelId="{8D608631-44DD-431A-8687-631C1E930C3E}" type="presParOf" srcId="{3BB734E6-8241-45BE-BDC5-F81465E525F8}" destId="{8FDE9CBE-E39B-4AD6-B482-DFA4F6FA0C5C}" srcOrd="0" destOrd="0" presId="urn:microsoft.com/office/officeart/2005/8/layout/default"/>
    <dgm:cxn modelId="{E8147F81-6A39-4AB5-98F0-204BE1FDB897}" type="presParOf" srcId="{3BB734E6-8241-45BE-BDC5-F81465E525F8}" destId="{92FCCE9F-1F9D-4A5F-87ED-07793967C202}" srcOrd="1" destOrd="0" presId="urn:microsoft.com/office/officeart/2005/8/layout/default"/>
    <dgm:cxn modelId="{9ED13E32-047C-4C30-836D-33DB18F76613}" type="presParOf" srcId="{3BB734E6-8241-45BE-BDC5-F81465E525F8}" destId="{CE5568FF-D177-47C6-8F63-DC5E16772E62}" srcOrd="2" destOrd="0" presId="urn:microsoft.com/office/officeart/2005/8/layout/default"/>
    <dgm:cxn modelId="{1D8C45A4-61AE-43CE-983D-0E18D0DDC794}" type="presParOf" srcId="{3BB734E6-8241-45BE-BDC5-F81465E525F8}" destId="{1C67E5C4-594E-4DE2-B831-C04D453C9883}" srcOrd="3" destOrd="0" presId="urn:microsoft.com/office/officeart/2005/8/layout/default"/>
    <dgm:cxn modelId="{E5ADB295-0C0D-4221-8544-08031ACC5E0E}" type="presParOf" srcId="{3BB734E6-8241-45BE-BDC5-F81465E525F8}" destId="{18366CB6-AD04-4C78-A604-643A721FE86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128DE7-EBCD-4193-8129-153FC95168F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2C3A62F-3B28-426D-A04F-D18D0676A49B}">
      <dgm:prSet/>
      <dgm:spPr/>
      <dgm:t>
        <a:bodyPr/>
        <a:lstStyle/>
        <a:p>
          <a:r>
            <a:rPr lang="en-US"/>
            <a:t>Architecture </a:t>
          </a:r>
          <a:r>
            <a:rPr lang="en-US" err="1"/>
            <a:t>basée</a:t>
          </a:r>
          <a:r>
            <a:rPr lang="en-US"/>
            <a:t> sur les snapshots : </a:t>
          </a:r>
          <a:r>
            <a:rPr lang="en-US" err="1"/>
            <a:t>chaque</a:t>
          </a:r>
          <a:r>
            <a:rPr lang="en-US"/>
            <a:t> commit capture </a:t>
          </a:r>
          <a:r>
            <a:rPr lang="en-US" err="1"/>
            <a:t>l’état</a:t>
          </a:r>
          <a:r>
            <a:rPr lang="en-US"/>
            <a:t> </a:t>
          </a:r>
          <a:r>
            <a:rPr lang="en-US" err="1"/>
            <a:t>complet</a:t>
          </a:r>
          <a:r>
            <a:rPr lang="en-US"/>
            <a:t> du </a:t>
          </a:r>
          <a:r>
            <a:rPr lang="en-US" err="1"/>
            <a:t>projet</a:t>
          </a:r>
          <a:r>
            <a:rPr lang="en-US"/>
            <a:t>.</a:t>
          </a:r>
        </a:p>
      </dgm:t>
    </dgm:pt>
    <dgm:pt modelId="{E3B1F081-72F5-452D-8176-8389F885ABEE}" type="parTrans" cxnId="{E3827015-28C8-4028-898D-42CED723957D}">
      <dgm:prSet/>
      <dgm:spPr/>
      <dgm:t>
        <a:bodyPr/>
        <a:lstStyle/>
        <a:p>
          <a:endParaRPr lang="en-US"/>
        </a:p>
      </dgm:t>
    </dgm:pt>
    <dgm:pt modelId="{BD5089B6-362F-4021-B02A-48E8893AF1FC}" type="sibTrans" cxnId="{E3827015-28C8-4028-898D-42CED723957D}">
      <dgm:prSet/>
      <dgm:spPr/>
      <dgm:t>
        <a:bodyPr/>
        <a:lstStyle/>
        <a:p>
          <a:endParaRPr lang="en-US"/>
        </a:p>
      </dgm:t>
    </dgm:pt>
    <dgm:pt modelId="{6CA4C07B-53A6-41DD-986F-4365C9CD72A0}">
      <dgm:prSet/>
      <dgm:spPr/>
      <dgm:t>
        <a:bodyPr/>
        <a:lstStyle/>
        <a:p>
          <a:r>
            <a:rPr lang="en-US" err="1"/>
            <a:t>Efficacité</a:t>
          </a:r>
          <a:r>
            <a:rPr lang="en-US"/>
            <a:t> des branches : branches </a:t>
          </a:r>
          <a:r>
            <a:rPr lang="en-US" err="1"/>
            <a:t>légères</a:t>
          </a:r>
          <a:r>
            <a:rPr lang="en-US"/>
            <a:t> et </a:t>
          </a:r>
          <a:r>
            <a:rPr lang="en-US" err="1"/>
            <a:t>efficaces</a:t>
          </a:r>
          <a:r>
            <a:rPr lang="en-US"/>
            <a:t> pour un </a:t>
          </a:r>
          <a:r>
            <a:rPr lang="en-US" err="1"/>
            <a:t>développement</a:t>
          </a:r>
          <a:r>
            <a:rPr lang="en-US"/>
            <a:t> </a:t>
          </a:r>
          <a:r>
            <a:rPr lang="en-US" err="1"/>
            <a:t>parallèle</a:t>
          </a:r>
          <a:r>
            <a:rPr lang="en-US"/>
            <a:t>.</a:t>
          </a:r>
        </a:p>
      </dgm:t>
    </dgm:pt>
    <dgm:pt modelId="{6B11B57E-982D-42C6-BCF6-9BAC227DEFEB}" type="parTrans" cxnId="{3333143F-201A-4C83-B945-0E1370A5EA4B}">
      <dgm:prSet/>
      <dgm:spPr/>
      <dgm:t>
        <a:bodyPr/>
        <a:lstStyle/>
        <a:p>
          <a:endParaRPr lang="en-US"/>
        </a:p>
      </dgm:t>
    </dgm:pt>
    <dgm:pt modelId="{DD47782D-41FB-49F7-82A9-10384D2EEFBB}" type="sibTrans" cxnId="{3333143F-201A-4C83-B945-0E1370A5EA4B}">
      <dgm:prSet/>
      <dgm:spPr/>
      <dgm:t>
        <a:bodyPr/>
        <a:lstStyle/>
        <a:p>
          <a:endParaRPr lang="en-US"/>
        </a:p>
      </dgm:t>
    </dgm:pt>
    <dgm:pt modelId="{EB691B31-9042-4A48-ACDD-6100827093DA}">
      <dgm:prSet/>
      <dgm:spPr/>
      <dgm:t>
        <a:bodyPr/>
        <a:lstStyle/>
        <a:p>
          <a:r>
            <a:rPr lang="en-US"/>
            <a:t>Adoption </a:t>
          </a:r>
          <a:r>
            <a:rPr lang="en-US" err="1"/>
            <a:t>généralisée</a:t>
          </a:r>
          <a:r>
            <a:rPr lang="en-US"/>
            <a:t> : plus de 87% du </a:t>
          </a:r>
          <a:r>
            <a:rPr lang="en-US" err="1"/>
            <a:t>marché</a:t>
          </a:r>
          <a:r>
            <a:rPr lang="en-US"/>
            <a:t> </a:t>
          </a:r>
          <a:r>
            <a:rPr lang="en-US" err="1"/>
            <a:t>mondial</a:t>
          </a:r>
          <a:r>
            <a:rPr lang="en-US"/>
            <a:t> </a:t>
          </a:r>
          <a:r>
            <a:rPr lang="en-US" err="1"/>
            <a:t>utilise</a:t>
          </a:r>
          <a:r>
            <a:rPr lang="en-US"/>
            <a:t> Git.</a:t>
          </a:r>
        </a:p>
      </dgm:t>
    </dgm:pt>
    <dgm:pt modelId="{906EB458-AB8A-402C-BF28-A0C396F0BC98}" type="parTrans" cxnId="{3A7FB71E-B857-47E9-B8E3-F43EFBC5FAEE}">
      <dgm:prSet/>
      <dgm:spPr/>
      <dgm:t>
        <a:bodyPr/>
        <a:lstStyle/>
        <a:p>
          <a:endParaRPr lang="en-US"/>
        </a:p>
      </dgm:t>
    </dgm:pt>
    <dgm:pt modelId="{55795497-A106-47EC-A352-15D133E99B78}" type="sibTrans" cxnId="{3A7FB71E-B857-47E9-B8E3-F43EFBC5FAEE}">
      <dgm:prSet/>
      <dgm:spPr/>
      <dgm:t>
        <a:bodyPr/>
        <a:lstStyle/>
        <a:p>
          <a:endParaRPr lang="en-US"/>
        </a:p>
      </dgm:t>
    </dgm:pt>
    <dgm:pt modelId="{9E0562C1-A063-4259-8384-A803A659843B}" type="pres">
      <dgm:prSet presAssocID="{F7128DE7-EBCD-4193-8129-153FC95168F4}" presName="root" presStyleCnt="0">
        <dgm:presLayoutVars>
          <dgm:dir/>
          <dgm:resizeHandles val="exact"/>
        </dgm:presLayoutVars>
      </dgm:prSet>
      <dgm:spPr/>
    </dgm:pt>
    <dgm:pt modelId="{17B4121F-30C5-4998-A7AE-26D4E9041853}" type="pres">
      <dgm:prSet presAssocID="{C2C3A62F-3B28-426D-A04F-D18D0676A49B}" presName="compNode" presStyleCnt="0"/>
      <dgm:spPr/>
    </dgm:pt>
    <dgm:pt modelId="{7AF9256E-99EB-4BC2-B192-E03EB79DFD15}" type="pres">
      <dgm:prSet presAssocID="{C2C3A62F-3B28-426D-A04F-D18D0676A49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2D67B14-D9A2-45C1-AC52-5D25564C1D64}" type="pres">
      <dgm:prSet presAssocID="{C2C3A62F-3B28-426D-A04F-D18D0676A49B}" presName="spaceRect" presStyleCnt="0"/>
      <dgm:spPr/>
    </dgm:pt>
    <dgm:pt modelId="{8B1F0F31-185E-4BB5-9922-DE512F722102}" type="pres">
      <dgm:prSet presAssocID="{C2C3A62F-3B28-426D-A04F-D18D0676A49B}" presName="textRect" presStyleLbl="revTx" presStyleIdx="0" presStyleCnt="3">
        <dgm:presLayoutVars>
          <dgm:chMax val="1"/>
          <dgm:chPref val="1"/>
        </dgm:presLayoutVars>
      </dgm:prSet>
      <dgm:spPr/>
    </dgm:pt>
    <dgm:pt modelId="{79F596B3-DEEE-464F-AD76-BBCAE5E15209}" type="pres">
      <dgm:prSet presAssocID="{BD5089B6-362F-4021-B02A-48E8893AF1FC}" presName="sibTrans" presStyleCnt="0"/>
      <dgm:spPr/>
    </dgm:pt>
    <dgm:pt modelId="{99C42B70-BE2A-4AC5-B53C-6FF837A9337B}" type="pres">
      <dgm:prSet presAssocID="{6CA4C07B-53A6-41DD-986F-4365C9CD72A0}" presName="compNode" presStyleCnt="0"/>
      <dgm:spPr/>
    </dgm:pt>
    <dgm:pt modelId="{823AF0DF-2DCC-4EC5-ADDE-B33D8B136284}" type="pres">
      <dgm:prSet presAssocID="{6CA4C07B-53A6-41DD-986F-4365C9CD72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B6D1C630-5C55-41AE-BA5A-07A0D58AB42C}" type="pres">
      <dgm:prSet presAssocID="{6CA4C07B-53A6-41DD-986F-4365C9CD72A0}" presName="spaceRect" presStyleCnt="0"/>
      <dgm:spPr/>
    </dgm:pt>
    <dgm:pt modelId="{F2E14969-B6E4-443A-AB58-ADDAA39CDD3E}" type="pres">
      <dgm:prSet presAssocID="{6CA4C07B-53A6-41DD-986F-4365C9CD72A0}" presName="textRect" presStyleLbl="revTx" presStyleIdx="1" presStyleCnt="3">
        <dgm:presLayoutVars>
          <dgm:chMax val="1"/>
          <dgm:chPref val="1"/>
        </dgm:presLayoutVars>
      </dgm:prSet>
      <dgm:spPr/>
    </dgm:pt>
    <dgm:pt modelId="{346BF1AF-5EDB-4506-A7D2-834D73A8E189}" type="pres">
      <dgm:prSet presAssocID="{DD47782D-41FB-49F7-82A9-10384D2EEFBB}" presName="sibTrans" presStyleCnt="0"/>
      <dgm:spPr/>
    </dgm:pt>
    <dgm:pt modelId="{C4083D42-B000-40BC-A8B7-C5BF8D7286B1}" type="pres">
      <dgm:prSet presAssocID="{EB691B31-9042-4A48-ACDD-6100827093DA}" presName="compNode" presStyleCnt="0"/>
      <dgm:spPr/>
    </dgm:pt>
    <dgm:pt modelId="{94E5C2A5-D011-4E35-A3AD-A6A0D4E227C4}" type="pres">
      <dgm:prSet presAssocID="{EB691B31-9042-4A48-ACDD-6100827093D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7CEFA1B-4C62-48D2-98C6-273122314F8A}" type="pres">
      <dgm:prSet presAssocID="{EB691B31-9042-4A48-ACDD-6100827093DA}" presName="spaceRect" presStyleCnt="0"/>
      <dgm:spPr/>
    </dgm:pt>
    <dgm:pt modelId="{F2C49486-83EE-4225-8704-4FD8BEC78EE2}" type="pres">
      <dgm:prSet presAssocID="{EB691B31-9042-4A48-ACDD-6100827093D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3827015-28C8-4028-898D-42CED723957D}" srcId="{F7128DE7-EBCD-4193-8129-153FC95168F4}" destId="{C2C3A62F-3B28-426D-A04F-D18D0676A49B}" srcOrd="0" destOrd="0" parTransId="{E3B1F081-72F5-452D-8176-8389F885ABEE}" sibTransId="{BD5089B6-362F-4021-B02A-48E8893AF1FC}"/>
    <dgm:cxn modelId="{3A7FB71E-B857-47E9-B8E3-F43EFBC5FAEE}" srcId="{F7128DE7-EBCD-4193-8129-153FC95168F4}" destId="{EB691B31-9042-4A48-ACDD-6100827093DA}" srcOrd="2" destOrd="0" parTransId="{906EB458-AB8A-402C-BF28-A0C396F0BC98}" sibTransId="{55795497-A106-47EC-A352-15D133E99B78}"/>
    <dgm:cxn modelId="{9FEF1432-6ECC-408B-BE85-8AAB88637654}" type="presOf" srcId="{F7128DE7-EBCD-4193-8129-153FC95168F4}" destId="{9E0562C1-A063-4259-8384-A803A659843B}" srcOrd="0" destOrd="0" presId="urn:microsoft.com/office/officeart/2018/2/layout/IconLabelList"/>
    <dgm:cxn modelId="{3333143F-201A-4C83-B945-0E1370A5EA4B}" srcId="{F7128DE7-EBCD-4193-8129-153FC95168F4}" destId="{6CA4C07B-53A6-41DD-986F-4365C9CD72A0}" srcOrd="1" destOrd="0" parTransId="{6B11B57E-982D-42C6-BCF6-9BAC227DEFEB}" sibTransId="{DD47782D-41FB-49F7-82A9-10384D2EEFBB}"/>
    <dgm:cxn modelId="{6ECD8668-5D32-44A1-A12E-4AB3DE80472E}" type="presOf" srcId="{6CA4C07B-53A6-41DD-986F-4365C9CD72A0}" destId="{F2E14969-B6E4-443A-AB58-ADDAA39CDD3E}" srcOrd="0" destOrd="0" presId="urn:microsoft.com/office/officeart/2018/2/layout/IconLabelList"/>
    <dgm:cxn modelId="{876E0F51-C6CB-4A71-A935-D46DF9B88B1D}" type="presOf" srcId="{C2C3A62F-3B28-426D-A04F-D18D0676A49B}" destId="{8B1F0F31-185E-4BB5-9922-DE512F722102}" srcOrd="0" destOrd="0" presId="urn:microsoft.com/office/officeart/2018/2/layout/IconLabelList"/>
    <dgm:cxn modelId="{3E3657D3-4CA9-4402-AD4E-94D5EF3D52E1}" type="presOf" srcId="{EB691B31-9042-4A48-ACDD-6100827093DA}" destId="{F2C49486-83EE-4225-8704-4FD8BEC78EE2}" srcOrd="0" destOrd="0" presId="urn:microsoft.com/office/officeart/2018/2/layout/IconLabelList"/>
    <dgm:cxn modelId="{2530D71A-C3F0-4A5E-ACAD-B0D21848782C}" type="presParOf" srcId="{9E0562C1-A063-4259-8384-A803A659843B}" destId="{17B4121F-30C5-4998-A7AE-26D4E9041853}" srcOrd="0" destOrd="0" presId="urn:microsoft.com/office/officeart/2018/2/layout/IconLabelList"/>
    <dgm:cxn modelId="{EAC33DEE-E5D1-48C6-80E3-C625EBBE4F86}" type="presParOf" srcId="{17B4121F-30C5-4998-A7AE-26D4E9041853}" destId="{7AF9256E-99EB-4BC2-B192-E03EB79DFD15}" srcOrd="0" destOrd="0" presId="urn:microsoft.com/office/officeart/2018/2/layout/IconLabelList"/>
    <dgm:cxn modelId="{0FE8B6CB-6988-4758-A395-DDC8778EAAE6}" type="presParOf" srcId="{17B4121F-30C5-4998-A7AE-26D4E9041853}" destId="{52D67B14-D9A2-45C1-AC52-5D25564C1D64}" srcOrd="1" destOrd="0" presId="urn:microsoft.com/office/officeart/2018/2/layout/IconLabelList"/>
    <dgm:cxn modelId="{54983AB5-11C6-4269-A982-E0A22761C948}" type="presParOf" srcId="{17B4121F-30C5-4998-A7AE-26D4E9041853}" destId="{8B1F0F31-185E-4BB5-9922-DE512F722102}" srcOrd="2" destOrd="0" presId="urn:microsoft.com/office/officeart/2018/2/layout/IconLabelList"/>
    <dgm:cxn modelId="{6A4121D8-AA7F-4D80-8EB4-65A41E25B726}" type="presParOf" srcId="{9E0562C1-A063-4259-8384-A803A659843B}" destId="{79F596B3-DEEE-464F-AD76-BBCAE5E15209}" srcOrd="1" destOrd="0" presId="urn:microsoft.com/office/officeart/2018/2/layout/IconLabelList"/>
    <dgm:cxn modelId="{7DC4911D-ABC0-49AC-854E-D51A0DB5D164}" type="presParOf" srcId="{9E0562C1-A063-4259-8384-A803A659843B}" destId="{99C42B70-BE2A-4AC5-B53C-6FF837A9337B}" srcOrd="2" destOrd="0" presId="urn:microsoft.com/office/officeart/2018/2/layout/IconLabelList"/>
    <dgm:cxn modelId="{A74DD711-420B-4319-896A-0F72823DE51D}" type="presParOf" srcId="{99C42B70-BE2A-4AC5-B53C-6FF837A9337B}" destId="{823AF0DF-2DCC-4EC5-ADDE-B33D8B136284}" srcOrd="0" destOrd="0" presId="urn:microsoft.com/office/officeart/2018/2/layout/IconLabelList"/>
    <dgm:cxn modelId="{D9DEA4BC-F4FB-4357-ACC6-C6232174D1B9}" type="presParOf" srcId="{99C42B70-BE2A-4AC5-B53C-6FF837A9337B}" destId="{B6D1C630-5C55-41AE-BA5A-07A0D58AB42C}" srcOrd="1" destOrd="0" presId="urn:microsoft.com/office/officeart/2018/2/layout/IconLabelList"/>
    <dgm:cxn modelId="{AA3EE259-F20E-4EA4-9FD1-BC2CF9C193CE}" type="presParOf" srcId="{99C42B70-BE2A-4AC5-B53C-6FF837A9337B}" destId="{F2E14969-B6E4-443A-AB58-ADDAA39CDD3E}" srcOrd="2" destOrd="0" presId="urn:microsoft.com/office/officeart/2018/2/layout/IconLabelList"/>
    <dgm:cxn modelId="{7E23C143-B754-461C-B6A8-20B68025474E}" type="presParOf" srcId="{9E0562C1-A063-4259-8384-A803A659843B}" destId="{346BF1AF-5EDB-4506-A7D2-834D73A8E189}" srcOrd="3" destOrd="0" presId="urn:microsoft.com/office/officeart/2018/2/layout/IconLabelList"/>
    <dgm:cxn modelId="{B57A5775-526D-4226-8E05-18BC567A7231}" type="presParOf" srcId="{9E0562C1-A063-4259-8384-A803A659843B}" destId="{C4083D42-B000-40BC-A8B7-C5BF8D7286B1}" srcOrd="4" destOrd="0" presId="urn:microsoft.com/office/officeart/2018/2/layout/IconLabelList"/>
    <dgm:cxn modelId="{295C47C6-B161-4BF3-905A-F38B09742639}" type="presParOf" srcId="{C4083D42-B000-40BC-A8B7-C5BF8D7286B1}" destId="{94E5C2A5-D011-4E35-A3AD-A6A0D4E227C4}" srcOrd="0" destOrd="0" presId="urn:microsoft.com/office/officeart/2018/2/layout/IconLabelList"/>
    <dgm:cxn modelId="{6B1B1C0F-A7D7-44FD-B2A0-A0DDF693E97E}" type="presParOf" srcId="{C4083D42-B000-40BC-A8B7-C5BF8D7286B1}" destId="{D7CEFA1B-4C62-48D2-98C6-273122314F8A}" srcOrd="1" destOrd="0" presId="urn:microsoft.com/office/officeart/2018/2/layout/IconLabelList"/>
    <dgm:cxn modelId="{1E9731B5-E25F-4F22-8EAF-BEE3C8D24BC9}" type="presParOf" srcId="{C4083D42-B000-40BC-A8B7-C5BF8D7286B1}" destId="{F2C49486-83EE-4225-8704-4FD8BEC78EE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AF1BB8-641D-44A3-AC38-58A14400856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6A2F64-BD60-46F3-98D3-F24D6AE38F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/>
            </a:rPr>
            <a:t>écrire</a:t>
          </a:r>
          <a:r>
            <a:rPr lang="en-US" dirty="0"/>
            <a:t> des messages </a:t>
          </a:r>
          <a:r>
            <a:rPr lang="en-US" dirty="0" err="1"/>
            <a:t>clairs</a:t>
          </a:r>
          <a:r>
            <a:rPr lang="en-US" dirty="0"/>
            <a:t> à </a:t>
          </a:r>
          <a:r>
            <a:rPr lang="en-US" dirty="0" err="1"/>
            <a:t>chaque</a:t>
          </a:r>
          <a:r>
            <a:rPr lang="en-US" dirty="0"/>
            <a:t> commits pour </a:t>
          </a:r>
          <a:r>
            <a:rPr lang="en-US" dirty="0" err="1"/>
            <a:t>pouvoir</a:t>
          </a:r>
          <a:r>
            <a:rPr lang="en-US" dirty="0"/>
            <a:t> </a:t>
          </a:r>
          <a:r>
            <a:rPr lang="en-US" dirty="0" err="1"/>
            <a:t>te</a:t>
          </a:r>
          <a:r>
            <a:rPr lang="en-US" dirty="0"/>
            <a:t> </a:t>
          </a:r>
          <a:r>
            <a:rPr lang="en-US" dirty="0" err="1"/>
            <a:t>retrouver</a:t>
          </a:r>
          <a:r>
            <a:rPr lang="en-US" dirty="0"/>
            <a:t> dans </a:t>
          </a:r>
          <a:r>
            <a:rPr lang="en-US" dirty="0" err="1"/>
            <a:t>tes</a:t>
          </a:r>
          <a:r>
            <a:rPr lang="en-US" dirty="0"/>
            <a:t> </a:t>
          </a:r>
          <a:r>
            <a:rPr lang="en-US" dirty="0">
              <a:latin typeface="Calibri"/>
            </a:rPr>
            <a:t>sauvegardes</a:t>
          </a:r>
          <a:endParaRPr lang="en-US" dirty="0"/>
        </a:p>
      </dgm:t>
    </dgm:pt>
    <dgm:pt modelId="{E08BAAB0-1C66-4661-8CE1-4ED1229C85BF}" type="parTrans" cxnId="{8F4A6111-0D62-4D0A-B223-81A9A012A6BB}">
      <dgm:prSet/>
      <dgm:spPr/>
      <dgm:t>
        <a:bodyPr/>
        <a:lstStyle/>
        <a:p>
          <a:endParaRPr lang="en-US"/>
        </a:p>
      </dgm:t>
    </dgm:pt>
    <dgm:pt modelId="{CC72A544-9500-45D3-946E-E81642E93183}" type="sibTrans" cxnId="{8F4A6111-0D62-4D0A-B223-81A9A012A6BB}">
      <dgm:prSet/>
      <dgm:spPr/>
      <dgm:t>
        <a:bodyPr/>
        <a:lstStyle/>
        <a:p>
          <a:endParaRPr lang="en-US"/>
        </a:p>
      </dgm:t>
    </dgm:pt>
    <dgm:pt modelId="{709FFBB6-DD76-430B-85B6-76B04F5BF21F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 err="1"/>
            <a:t>Utiliser</a:t>
          </a:r>
          <a:r>
            <a:rPr lang="en-US"/>
            <a:t> des branches</a:t>
          </a:r>
          <a:r>
            <a:rPr lang="en-US">
              <a:latin typeface="Calibri"/>
            </a:rPr>
            <a:t> </a:t>
          </a:r>
          <a:r>
            <a:rPr lang="en-US"/>
            <a:t>: </a:t>
          </a:r>
          <a:r>
            <a:rPr lang="en-US" dirty="0" err="1"/>
            <a:t>permet</a:t>
          </a:r>
          <a:r>
            <a:rPr lang="en-US" dirty="0"/>
            <a:t> un </a:t>
          </a:r>
          <a:r>
            <a:rPr lang="en-US" dirty="0" err="1"/>
            <a:t>développement</a:t>
          </a:r>
          <a:r>
            <a:rPr lang="en-US" dirty="0"/>
            <a:t> </a:t>
          </a:r>
          <a:r>
            <a:rPr lang="en-US" dirty="0" err="1"/>
            <a:t>modulaire</a:t>
          </a:r>
          <a:r>
            <a:rPr lang="en-US" dirty="0"/>
            <a:t>.</a:t>
          </a:r>
        </a:p>
      </dgm:t>
    </dgm:pt>
    <dgm:pt modelId="{1B876382-60E8-40EA-A98D-D03CAD4EBEE1}" type="parTrans" cxnId="{35B3C676-BBEE-41C2-8BFA-F40F63951823}">
      <dgm:prSet/>
      <dgm:spPr/>
      <dgm:t>
        <a:bodyPr/>
        <a:lstStyle/>
        <a:p>
          <a:endParaRPr lang="en-US"/>
        </a:p>
      </dgm:t>
    </dgm:pt>
    <dgm:pt modelId="{63422A67-B8FA-40EE-855F-49EEE760FFDC}" type="sibTrans" cxnId="{35B3C676-BBEE-41C2-8BFA-F40F63951823}">
      <dgm:prSet/>
      <dgm:spPr/>
      <dgm:t>
        <a:bodyPr/>
        <a:lstStyle/>
        <a:p>
          <a:endParaRPr lang="en-US"/>
        </a:p>
      </dgm:t>
    </dgm:pt>
    <dgm:pt modelId="{86D07B70-3574-411D-AF46-463374DBAB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 jamais push </a:t>
          </a:r>
          <a:r>
            <a:rPr lang="en-US" dirty="0" err="1"/>
            <a:t>directement</a:t>
          </a:r>
          <a:r>
            <a:rPr lang="en-US" dirty="0"/>
            <a:t> dans main, pusher dans </a:t>
          </a:r>
          <a:r>
            <a:rPr lang="en-US" dirty="0" err="1"/>
            <a:t>sa</a:t>
          </a:r>
          <a:r>
            <a:rPr lang="en-US" dirty="0"/>
            <a:t> propre </a:t>
          </a:r>
          <a:r>
            <a:rPr lang="en-US" dirty="0" err="1"/>
            <a:t>branche</a:t>
          </a:r>
          <a:r>
            <a:rPr lang="en-US" dirty="0"/>
            <a:t> et </a:t>
          </a:r>
          <a:r>
            <a:rPr lang="en-US" dirty="0" err="1"/>
            <a:t>utiliser</a:t>
          </a:r>
          <a:r>
            <a:rPr lang="en-US" dirty="0"/>
            <a:t> les pull requests .</a:t>
          </a:r>
        </a:p>
      </dgm:t>
    </dgm:pt>
    <dgm:pt modelId="{4546EB79-8A64-4CA8-BB1F-9FDEF6292576}" type="parTrans" cxnId="{925FCD89-E358-43CC-92E9-68331B01270B}">
      <dgm:prSet/>
      <dgm:spPr/>
      <dgm:t>
        <a:bodyPr/>
        <a:lstStyle/>
        <a:p>
          <a:endParaRPr lang="en-US"/>
        </a:p>
      </dgm:t>
    </dgm:pt>
    <dgm:pt modelId="{765DB199-D73D-4E81-8068-388E9455C226}" type="sibTrans" cxnId="{925FCD89-E358-43CC-92E9-68331B01270B}">
      <dgm:prSet/>
      <dgm:spPr/>
      <dgm:t>
        <a:bodyPr/>
        <a:lstStyle/>
        <a:p>
          <a:endParaRPr lang="en-US"/>
        </a:p>
      </dgm:t>
    </dgm:pt>
    <dgm:pt modelId="{65A6EC55-B573-41D0-8DA9-89382D6670E2}" type="pres">
      <dgm:prSet presAssocID="{E8AF1BB8-641D-44A3-AC38-58A14400856E}" presName="root" presStyleCnt="0">
        <dgm:presLayoutVars>
          <dgm:dir/>
          <dgm:resizeHandles val="exact"/>
        </dgm:presLayoutVars>
      </dgm:prSet>
      <dgm:spPr/>
    </dgm:pt>
    <dgm:pt modelId="{DDBE0EE7-923A-4173-AD53-C76868A6F08C}" type="pres">
      <dgm:prSet presAssocID="{CE6A2F64-BD60-46F3-98D3-F24D6AE38F95}" presName="compNode" presStyleCnt="0"/>
      <dgm:spPr/>
    </dgm:pt>
    <dgm:pt modelId="{9090DF7A-02D4-458C-90C4-4653AECE7B3D}" type="pres">
      <dgm:prSet presAssocID="{CE6A2F64-BD60-46F3-98D3-F24D6AE38F9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D797DA76-B6CA-4CE0-B97A-1118DA6EAF07}" type="pres">
      <dgm:prSet presAssocID="{CE6A2F64-BD60-46F3-98D3-F24D6AE38F95}" presName="spaceRect" presStyleCnt="0"/>
      <dgm:spPr/>
    </dgm:pt>
    <dgm:pt modelId="{E4A993D2-986C-4E26-8FEA-3A99420544E4}" type="pres">
      <dgm:prSet presAssocID="{CE6A2F64-BD60-46F3-98D3-F24D6AE38F95}" presName="textRect" presStyleLbl="revTx" presStyleIdx="0" presStyleCnt="3">
        <dgm:presLayoutVars>
          <dgm:chMax val="1"/>
          <dgm:chPref val="1"/>
        </dgm:presLayoutVars>
      </dgm:prSet>
      <dgm:spPr/>
    </dgm:pt>
    <dgm:pt modelId="{4EB0FA85-426B-4EC8-904D-452E15D41664}" type="pres">
      <dgm:prSet presAssocID="{CC72A544-9500-45D3-946E-E81642E93183}" presName="sibTrans" presStyleCnt="0"/>
      <dgm:spPr/>
    </dgm:pt>
    <dgm:pt modelId="{4610F01F-ABB4-433B-BD88-A76848BF6683}" type="pres">
      <dgm:prSet presAssocID="{709FFBB6-DD76-430B-85B6-76B04F5BF21F}" presName="compNode" presStyleCnt="0"/>
      <dgm:spPr/>
    </dgm:pt>
    <dgm:pt modelId="{7DCCB462-EB1F-4A2E-95F8-E8EA304A48E9}" type="pres">
      <dgm:prSet presAssocID="{709FFBB6-DD76-430B-85B6-76B04F5BF21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B3BCA99F-CF7A-4ACB-A7E2-21BF7A38A3DC}" type="pres">
      <dgm:prSet presAssocID="{709FFBB6-DD76-430B-85B6-76B04F5BF21F}" presName="spaceRect" presStyleCnt="0"/>
      <dgm:spPr/>
    </dgm:pt>
    <dgm:pt modelId="{8374134A-2657-49A7-A037-DEF3ADEEA72E}" type="pres">
      <dgm:prSet presAssocID="{709FFBB6-DD76-430B-85B6-76B04F5BF21F}" presName="textRect" presStyleLbl="revTx" presStyleIdx="1" presStyleCnt="3">
        <dgm:presLayoutVars>
          <dgm:chMax val="1"/>
          <dgm:chPref val="1"/>
        </dgm:presLayoutVars>
      </dgm:prSet>
      <dgm:spPr/>
    </dgm:pt>
    <dgm:pt modelId="{EFFB3C5E-D9FF-4130-A9B0-7B8149B1A57B}" type="pres">
      <dgm:prSet presAssocID="{63422A67-B8FA-40EE-855F-49EEE760FFDC}" presName="sibTrans" presStyleCnt="0"/>
      <dgm:spPr/>
    </dgm:pt>
    <dgm:pt modelId="{A1F81A24-2D0F-45AF-992D-12BFD666FCCF}" type="pres">
      <dgm:prSet presAssocID="{86D07B70-3574-411D-AF46-463374DBAB82}" presName="compNode" presStyleCnt="0"/>
      <dgm:spPr/>
    </dgm:pt>
    <dgm:pt modelId="{0EE2BDFC-EEFE-4788-927A-840D3BA62D6A}" type="pres">
      <dgm:prSet presAssocID="{86D07B70-3574-411D-AF46-463374DBAB8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622438A0-D33F-45B5-A068-3220BDFE3C68}" type="pres">
      <dgm:prSet presAssocID="{86D07B70-3574-411D-AF46-463374DBAB82}" presName="spaceRect" presStyleCnt="0"/>
      <dgm:spPr/>
    </dgm:pt>
    <dgm:pt modelId="{28ECC590-E655-4BE8-9981-5A23B40519B0}" type="pres">
      <dgm:prSet presAssocID="{86D07B70-3574-411D-AF46-463374DBAB8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F4A6111-0D62-4D0A-B223-81A9A012A6BB}" srcId="{E8AF1BB8-641D-44A3-AC38-58A14400856E}" destId="{CE6A2F64-BD60-46F3-98D3-F24D6AE38F95}" srcOrd="0" destOrd="0" parTransId="{E08BAAB0-1C66-4661-8CE1-4ED1229C85BF}" sibTransId="{CC72A544-9500-45D3-946E-E81642E93183}"/>
    <dgm:cxn modelId="{7C114829-F4B8-4630-A5B1-815489AE7D0C}" type="presOf" srcId="{709FFBB6-DD76-430B-85B6-76B04F5BF21F}" destId="{8374134A-2657-49A7-A037-DEF3ADEEA72E}" srcOrd="0" destOrd="0" presId="urn:microsoft.com/office/officeart/2018/2/layout/IconLabelList"/>
    <dgm:cxn modelId="{7B4D4073-DE40-4376-A1F6-522DFC543AB3}" type="presOf" srcId="{86D07B70-3574-411D-AF46-463374DBAB82}" destId="{28ECC590-E655-4BE8-9981-5A23B40519B0}" srcOrd="0" destOrd="0" presId="urn:microsoft.com/office/officeart/2018/2/layout/IconLabelList"/>
    <dgm:cxn modelId="{35B3C676-BBEE-41C2-8BFA-F40F63951823}" srcId="{E8AF1BB8-641D-44A3-AC38-58A14400856E}" destId="{709FFBB6-DD76-430B-85B6-76B04F5BF21F}" srcOrd="1" destOrd="0" parTransId="{1B876382-60E8-40EA-A98D-D03CAD4EBEE1}" sibTransId="{63422A67-B8FA-40EE-855F-49EEE760FFDC}"/>
    <dgm:cxn modelId="{925FCD89-E358-43CC-92E9-68331B01270B}" srcId="{E8AF1BB8-641D-44A3-AC38-58A14400856E}" destId="{86D07B70-3574-411D-AF46-463374DBAB82}" srcOrd="2" destOrd="0" parTransId="{4546EB79-8A64-4CA8-BB1F-9FDEF6292576}" sibTransId="{765DB199-D73D-4E81-8068-388E9455C226}"/>
    <dgm:cxn modelId="{9D4F7090-E7A2-441B-BDB5-8B10A0AD27AA}" type="presOf" srcId="{E8AF1BB8-641D-44A3-AC38-58A14400856E}" destId="{65A6EC55-B573-41D0-8DA9-89382D6670E2}" srcOrd="0" destOrd="0" presId="urn:microsoft.com/office/officeart/2018/2/layout/IconLabelList"/>
    <dgm:cxn modelId="{63BF17D4-DB18-461F-9F1C-96C79653A017}" type="presOf" srcId="{CE6A2F64-BD60-46F3-98D3-F24D6AE38F95}" destId="{E4A993D2-986C-4E26-8FEA-3A99420544E4}" srcOrd="0" destOrd="0" presId="urn:microsoft.com/office/officeart/2018/2/layout/IconLabelList"/>
    <dgm:cxn modelId="{3058CB99-AE96-49A5-BD46-EADCF43E087C}" type="presParOf" srcId="{65A6EC55-B573-41D0-8DA9-89382D6670E2}" destId="{DDBE0EE7-923A-4173-AD53-C76868A6F08C}" srcOrd="0" destOrd="0" presId="urn:microsoft.com/office/officeart/2018/2/layout/IconLabelList"/>
    <dgm:cxn modelId="{01FD36BD-771D-4F47-88A4-55184E5814D1}" type="presParOf" srcId="{DDBE0EE7-923A-4173-AD53-C76868A6F08C}" destId="{9090DF7A-02D4-458C-90C4-4653AECE7B3D}" srcOrd="0" destOrd="0" presId="urn:microsoft.com/office/officeart/2018/2/layout/IconLabelList"/>
    <dgm:cxn modelId="{68B1289B-75E2-496D-AC2E-BAE724D38BDD}" type="presParOf" srcId="{DDBE0EE7-923A-4173-AD53-C76868A6F08C}" destId="{D797DA76-B6CA-4CE0-B97A-1118DA6EAF07}" srcOrd="1" destOrd="0" presId="urn:microsoft.com/office/officeart/2018/2/layout/IconLabelList"/>
    <dgm:cxn modelId="{B74FD38E-44F7-45CC-8D89-054DAD441DA6}" type="presParOf" srcId="{DDBE0EE7-923A-4173-AD53-C76868A6F08C}" destId="{E4A993D2-986C-4E26-8FEA-3A99420544E4}" srcOrd="2" destOrd="0" presId="urn:microsoft.com/office/officeart/2018/2/layout/IconLabelList"/>
    <dgm:cxn modelId="{0CF95576-FED1-4272-B33A-1C76BEDC8E51}" type="presParOf" srcId="{65A6EC55-B573-41D0-8DA9-89382D6670E2}" destId="{4EB0FA85-426B-4EC8-904D-452E15D41664}" srcOrd="1" destOrd="0" presId="urn:microsoft.com/office/officeart/2018/2/layout/IconLabelList"/>
    <dgm:cxn modelId="{AEF4BAB8-20F6-43C8-943A-A6071C126CE9}" type="presParOf" srcId="{65A6EC55-B573-41D0-8DA9-89382D6670E2}" destId="{4610F01F-ABB4-433B-BD88-A76848BF6683}" srcOrd="2" destOrd="0" presId="urn:microsoft.com/office/officeart/2018/2/layout/IconLabelList"/>
    <dgm:cxn modelId="{2E99CA2B-F767-40C0-B406-29827BFDC359}" type="presParOf" srcId="{4610F01F-ABB4-433B-BD88-A76848BF6683}" destId="{7DCCB462-EB1F-4A2E-95F8-E8EA304A48E9}" srcOrd="0" destOrd="0" presId="urn:microsoft.com/office/officeart/2018/2/layout/IconLabelList"/>
    <dgm:cxn modelId="{3B503F30-4ED9-43BE-8B81-3665A4002056}" type="presParOf" srcId="{4610F01F-ABB4-433B-BD88-A76848BF6683}" destId="{B3BCA99F-CF7A-4ACB-A7E2-21BF7A38A3DC}" srcOrd="1" destOrd="0" presId="urn:microsoft.com/office/officeart/2018/2/layout/IconLabelList"/>
    <dgm:cxn modelId="{7C970B7C-D952-4E41-ABAA-5E6E0F427AE2}" type="presParOf" srcId="{4610F01F-ABB4-433B-BD88-A76848BF6683}" destId="{8374134A-2657-49A7-A037-DEF3ADEEA72E}" srcOrd="2" destOrd="0" presId="urn:microsoft.com/office/officeart/2018/2/layout/IconLabelList"/>
    <dgm:cxn modelId="{A640C352-48BE-4024-B886-7219EDA41493}" type="presParOf" srcId="{65A6EC55-B573-41D0-8DA9-89382D6670E2}" destId="{EFFB3C5E-D9FF-4130-A9B0-7B8149B1A57B}" srcOrd="3" destOrd="0" presId="urn:microsoft.com/office/officeart/2018/2/layout/IconLabelList"/>
    <dgm:cxn modelId="{1753935A-7A6D-426B-8F48-0A21DFDE1FBD}" type="presParOf" srcId="{65A6EC55-B573-41D0-8DA9-89382D6670E2}" destId="{A1F81A24-2D0F-45AF-992D-12BFD666FCCF}" srcOrd="4" destOrd="0" presId="urn:microsoft.com/office/officeart/2018/2/layout/IconLabelList"/>
    <dgm:cxn modelId="{8EFFAC45-7C0E-46B7-87B8-959514F297E7}" type="presParOf" srcId="{A1F81A24-2D0F-45AF-992D-12BFD666FCCF}" destId="{0EE2BDFC-EEFE-4788-927A-840D3BA62D6A}" srcOrd="0" destOrd="0" presId="urn:microsoft.com/office/officeart/2018/2/layout/IconLabelList"/>
    <dgm:cxn modelId="{8C5972AF-36FB-4190-82CD-4B54B8077E33}" type="presParOf" srcId="{A1F81A24-2D0F-45AF-992D-12BFD666FCCF}" destId="{622438A0-D33F-45B5-A068-3220BDFE3C68}" srcOrd="1" destOrd="0" presId="urn:microsoft.com/office/officeart/2018/2/layout/IconLabelList"/>
    <dgm:cxn modelId="{482D2291-9508-4C50-9B70-B2220C5D9675}" type="presParOf" srcId="{A1F81A24-2D0F-45AF-992D-12BFD666FCCF}" destId="{28ECC590-E655-4BE8-9981-5A23B40519B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8A21AE-E385-4AE2-AEB1-1AC5F3CD543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D4E3D8A-28D4-44B3-87E8-0BD418CA18FC}">
      <dgm:prSet/>
      <dgm:spPr/>
      <dgm:t>
        <a:bodyPr/>
        <a:lstStyle/>
        <a:p>
          <a:r>
            <a:rPr lang="en-US" dirty="0"/>
            <a:t>Git : </a:t>
          </a:r>
          <a:r>
            <a:rPr lang="en-US" dirty="0">
              <a:latin typeface="Calibri"/>
            </a:rPr>
            <a:t>Contrôle</a:t>
          </a:r>
          <a:r>
            <a:rPr lang="en-US" dirty="0"/>
            <a:t> de version </a:t>
          </a:r>
          <a:r>
            <a:rPr lang="en-US" dirty="0" err="1"/>
            <a:t>basé</a:t>
          </a:r>
          <a:r>
            <a:rPr lang="en-US" dirty="0"/>
            <a:t> sur des snapshots</a:t>
          </a:r>
        </a:p>
      </dgm:t>
    </dgm:pt>
    <dgm:pt modelId="{A4915B19-DB53-4599-877D-AC44CC0B2A9B}" type="parTrans" cxnId="{6613CD7A-8E00-45F0-85C4-14737D7F3B06}">
      <dgm:prSet/>
      <dgm:spPr/>
      <dgm:t>
        <a:bodyPr/>
        <a:lstStyle/>
        <a:p>
          <a:endParaRPr lang="en-US"/>
        </a:p>
      </dgm:t>
    </dgm:pt>
    <dgm:pt modelId="{7FFD2475-546C-461B-A2BD-6F19DA90B9D5}" type="sibTrans" cxnId="{6613CD7A-8E00-45F0-85C4-14737D7F3B06}">
      <dgm:prSet/>
      <dgm:spPr/>
      <dgm:t>
        <a:bodyPr/>
        <a:lstStyle/>
        <a:p>
          <a:endParaRPr lang="en-US"/>
        </a:p>
      </dgm:t>
    </dgm:pt>
    <dgm:pt modelId="{17E1F706-F7C8-4C53-A65C-3E1BDA600328}">
      <dgm:prSet/>
      <dgm:spPr/>
      <dgm:t>
        <a:bodyPr/>
        <a:lstStyle/>
        <a:p>
          <a:pPr rtl="0"/>
          <a:r>
            <a:rPr lang="en-US" dirty="0"/>
            <a:t>GitHub : </a:t>
          </a:r>
          <a:r>
            <a:rPr lang="en-US" dirty="0" err="1">
              <a:latin typeface="Calibri"/>
            </a:rPr>
            <a:t>Outil</a:t>
          </a:r>
          <a:r>
            <a:rPr lang="en-US" dirty="0">
              <a:latin typeface="Calibri"/>
            </a:rPr>
            <a:t> pour </a:t>
          </a:r>
          <a:r>
            <a:rPr lang="en-US" dirty="0" err="1">
              <a:latin typeface="Calibri"/>
            </a:rPr>
            <a:t>sauvegarder</a:t>
          </a:r>
          <a:r>
            <a:rPr lang="en-US" dirty="0">
              <a:latin typeface="Calibri"/>
            </a:rPr>
            <a:t> git dans le cloud</a:t>
          </a:r>
          <a:endParaRPr lang="en-US" dirty="0"/>
        </a:p>
      </dgm:t>
    </dgm:pt>
    <dgm:pt modelId="{51E8FDDC-6E52-4B58-A806-349B3ED20763}" type="parTrans" cxnId="{40BDE4CF-C04F-42B9-970F-A4AC6243EDCA}">
      <dgm:prSet/>
      <dgm:spPr/>
      <dgm:t>
        <a:bodyPr/>
        <a:lstStyle/>
        <a:p>
          <a:endParaRPr lang="en-US"/>
        </a:p>
      </dgm:t>
    </dgm:pt>
    <dgm:pt modelId="{900EBDEB-B4F4-4547-8C68-14FA1A81DAB1}" type="sibTrans" cxnId="{40BDE4CF-C04F-42B9-970F-A4AC6243EDCA}">
      <dgm:prSet/>
      <dgm:spPr/>
      <dgm:t>
        <a:bodyPr/>
        <a:lstStyle/>
        <a:p>
          <a:endParaRPr lang="en-US"/>
        </a:p>
      </dgm:t>
    </dgm:pt>
    <dgm:pt modelId="{47CE3831-DFFF-4D0F-9641-322AF805D507}">
      <dgm:prSet/>
      <dgm:spPr/>
      <dgm:t>
        <a:bodyPr/>
        <a:lstStyle/>
        <a:p>
          <a:r>
            <a:rPr lang="en-US" dirty="0"/>
            <a:t>Bonne pratique : JAMAIS PUSH DIRECT DANS MAIN.</a:t>
          </a:r>
        </a:p>
      </dgm:t>
    </dgm:pt>
    <dgm:pt modelId="{A142B37A-718A-40CA-80AF-0886FEDBD5B3}" type="parTrans" cxnId="{15219732-7836-489F-A4B1-12BD5FD394E0}">
      <dgm:prSet/>
      <dgm:spPr/>
      <dgm:t>
        <a:bodyPr/>
        <a:lstStyle/>
        <a:p>
          <a:endParaRPr lang="en-US"/>
        </a:p>
      </dgm:t>
    </dgm:pt>
    <dgm:pt modelId="{A22C9FFA-A74D-4B99-A6D2-C90AF24F3F70}" type="sibTrans" cxnId="{15219732-7836-489F-A4B1-12BD5FD394E0}">
      <dgm:prSet/>
      <dgm:spPr/>
      <dgm:t>
        <a:bodyPr/>
        <a:lstStyle/>
        <a:p>
          <a:endParaRPr lang="en-US"/>
        </a:p>
      </dgm:t>
    </dgm:pt>
    <dgm:pt modelId="{18256FC9-6385-4677-99B4-A95D47ED01B4}" type="pres">
      <dgm:prSet presAssocID="{8D8A21AE-E385-4AE2-AEB1-1AC5F3CD5430}" presName="root" presStyleCnt="0">
        <dgm:presLayoutVars>
          <dgm:dir/>
          <dgm:resizeHandles val="exact"/>
        </dgm:presLayoutVars>
      </dgm:prSet>
      <dgm:spPr/>
    </dgm:pt>
    <dgm:pt modelId="{41BB50EF-6BF8-4CC7-971F-D8CC3F8435E3}" type="pres">
      <dgm:prSet presAssocID="{6D4E3D8A-28D4-44B3-87E8-0BD418CA18FC}" presName="compNode" presStyleCnt="0"/>
      <dgm:spPr/>
    </dgm:pt>
    <dgm:pt modelId="{8AEE8E56-B24A-4F22-A945-DE2D58425B64}" type="pres">
      <dgm:prSet presAssocID="{6D4E3D8A-28D4-44B3-87E8-0BD418CA18FC}" presName="bgRect" presStyleLbl="bgShp" presStyleIdx="0" presStyleCnt="3"/>
      <dgm:spPr/>
    </dgm:pt>
    <dgm:pt modelId="{93D73E79-DC04-4028-A52D-11E00FA71510}" type="pres">
      <dgm:prSet presAssocID="{6D4E3D8A-28D4-44B3-87E8-0BD418CA18F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2E0A3EE6-83FD-42FB-B654-2F7899A9AE8F}" type="pres">
      <dgm:prSet presAssocID="{6D4E3D8A-28D4-44B3-87E8-0BD418CA18FC}" presName="spaceRect" presStyleCnt="0"/>
      <dgm:spPr/>
    </dgm:pt>
    <dgm:pt modelId="{6F34616B-3693-48D6-B997-DBBB69875102}" type="pres">
      <dgm:prSet presAssocID="{6D4E3D8A-28D4-44B3-87E8-0BD418CA18FC}" presName="parTx" presStyleLbl="revTx" presStyleIdx="0" presStyleCnt="3">
        <dgm:presLayoutVars>
          <dgm:chMax val="0"/>
          <dgm:chPref val="0"/>
        </dgm:presLayoutVars>
      </dgm:prSet>
      <dgm:spPr/>
    </dgm:pt>
    <dgm:pt modelId="{BC7C6713-9BDD-4616-BDF0-6741F80700C1}" type="pres">
      <dgm:prSet presAssocID="{7FFD2475-546C-461B-A2BD-6F19DA90B9D5}" presName="sibTrans" presStyleCnt="0"/>
      <dgm:spPr/>
    </dgm:pt>
    <dgm:pt modelId="{87DD0396-A8D9-4E6E-A3C2-E82A506D5BE5}" type="pres">
      <dgm:prSet presAssocID="{17E1F706-F7C8-4C53-A65C-3E1BDA600328}" presName="compNode" presStyleCnt="0"/>
      <dgm:spPr/>
    </dgm:pt>
    <dgm:pt modelId="{45B8B901-9FC2-4E5A-9B41-747209BE8A1A}" type="pres">
      <dgm:prSet presAssocID="{17E1F706-F7C8-4C53-A65C-3E1BDA600328}" presName="bgRect" presStyleLbl="bgShp" presStyleIdx="1" presStyleCnt="3"/>
      <dgm:spPr/>
    </dgm:pt>
    <dgm:pt modelId="{B60633D8-6FB0-4A39-B4EF-2B0BB333C427}" type="pres">
      <dgm:prSet presAssocID="{17E1F706-F7C8-4C53-A65C-3E1BDA60032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2B959659-3122-4A54-A69C-827C22C37133}" type="pres">
      <dgm:prSet presAssocID="{17E1F706-F7C8-4C53-A65C-3E1BDA600328}" presName="spaceRect" presStyleCnt="0"/>
      <dgm:spPr/>
    </dgm:pt>
    <dgm:pt modelId="{0C57ADF4-E9A2-4369-A5F1-5CF1001BF88E}" type="pres">
      <dgm:prSet presAssocID="{17E1F706-F7C8-4C53-A65C-3E1BDA600328}" presName="parTx" presStyleLbl="revTx" presStyleIdx="1" presStyleCnt="3">
        <dgm:presLayoutVars>
          <dgm:chMax val="0"/>
          <dgm:chPref val="0"/>
        </dgm:presLayoutVars>
      </dgm:prSet>
      <dgm:spPr/>
    </dgm:pt>
    <dgm:pt modelId="{A68D5CC0-D50C-4823-A09B-37008A609ECE}" type="pres">
      <dgm:prSet presAssocID="{900EBDEB-B4F4-4547-8C68-14FA1A81DAB1}" presName="sibTrans" presStyleCnt="0"/>
      <dgm:spPr/>
    </dgm:pt>
    <dgm:pt modelId="{2E11A0E3-E41E-4FCC-8286-3785BD999D06}" type="pres">
      <dgm:prSet presAssocID="{47CE3831-DFFF-4D0F-9641-322AF805D507}" presName="compNode" presStyleCnt="0"/>
      <dgm:spPr/>
    </dgm:pt>
    <dgm:pt modelId="{8EF9D16C-1ABC-4F38-A9F2-11548AB86388}" type="pres">
      <dgm:prSet presAssocID="{47CE3831-DFFF-4D0F-9641-322AF805D507}" presName="bgRect" presStyleLbl="bgShp" presStyleIdx="2" presStyleCnt="3"/>
      <dgm:spPr/>
    </dgm:pt>
    <dgm:pt modelId="{5710E11A-8E8F-4330-9448-48F4AD598FE5}" type="pres">
      <dgm:prSet presAssocID="{47CE3831-DFFF-4D0F-9641-322AF805D5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ap"/>
        </a:ext>
      </dgm:extLst>
    </dgm:pt>
    <dgm:pt modelId="{ED309342-6FC5-48D4-9341-30CF22DD0AF2}" type="pres">
      <dgm:prSet presAssocID="{47CE3831-DFFF-4D0F-9641-322AF805D507}" presName="spaceRect" presStyleCnt="0"/>
      <dgm:spPr/>
    </dgm:pt>
    <dgm:pt modelId="{BB05197F-2516-44D5-BE3B-DDDBF7FE5ADB}" type="pres">
      <dgm:prSet presAssocID="{47CE3831-DFFF-4D0F-9641-322AF805D50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BC1FD03-348E-41B0-A9BB-18EEA41BAD8F}" type="presOf" srcId="{47CE3831-DFFF-4D0F-9641-322AF805D507}" destId="{BB05197F-2516-44D5-BE3B-DDDBF7FE5ADB}" srcOrd="0" destOrd="0" presId="urn:microsoft.com/office/officeart/2018/2/layout/IconVerticalSolidList"/>
    <dgm:cxn modelId="{15219732-7836-489F-A4B1-12BD5FD394E0}" srcId="{8D8A21AE-E385-4AE2-AEB1-1AC5F3CD5430}" destId="{47CE3831-DFFF-4D0F-9641-322AF805D507}" srcOrd="2" destOrd="0" parTransId="{A142B37A-718A-40CA-80AF-0886FEDBD5B3}" sibTransId="{A22C9FFA-A74D-4B99-A6D2-C90AF24F3F70}"/>
    <dgm:cxn modelId="{B8442872-9441-4A3D-B6F5-338CFC1CC7A8}" type="presOf" srcId="{6D4E3D8A-28D4-44B3-87E8-0BD418CA18FC}" destId="{6F34616B-3693-48D6-B997-DBBB69875102}" srcOrd="0" destOrd="0" presId="urn:microsoft.com/office/officeart/2018/2/layout/IconVerticalSolidList"/>
    <dgm:cxn modelId="{E9CE6078-36D3-4926-BBC1-523B2B5C5707}" type="presOf" srcId="{17E1F706-F7C8-4C53-A65C-3E1BDA600328}" destId="{0C57ADF4-E9A2-4369-A5F1-5CF1001BF88E}" srcOrd="0" destOrd="0" presId="urn:microsoft.com/office/officeart/2018/2/layout/IconVerticalSolidList"/>
    <dgm:cxn modelId="{6613CD7A-8E00-45F0-85C4-14737D7F3B06}" srcId="{8D8A21AE-E385-4AE2-AEB1-1AC5F3CD5430}" destId="{6D4E3D8A-28D4-44B3-87E8-0BD418CA18FC}" srcOrd="0" destOrd="0" parTransId="{A4915B19-DB53-4599-877D-AC44CC0B2A9B}" sibTransId="{7FFD2475-546C-461B-A2BD-6F19DA90B9D5}"/>
    <dgm:cxn modelId="{F0D24495-A221-4569-800A-09D432443B82}" type="presOf" srcId="{8D8A21AE-E385-4AE2-AEB1-1AC5F3CD5430}" destId="{18256FC9-6385-4677-99B4-A95D47ED01B4}" srcOrd="0" destOrd="0" presId="urn:microsoft.com/office/officeart/2018/2/layout/IconVerticalSolidList"/>
    <dgm:cxn modelId="{40BDE4CF-C04F-42B9-970F-A4AC6243EDCA}" srcId="{8D8A21AE-E385-4AE2-AEB1-1AC5F3CD5430}" destId="{17E1F706-F7C8-4C53-A65C-3E1BDA600328}" srcOrd="1" destOrd="0" parTransId="{51E8FDDC-6E52-4B58-A806-349B3ED20763}" sibTransId="{900EBDEB-B4F4-4547-8C68-14FA1A81DAB1}"/>
    <dgm:cxn modelId="{905245A0-77F2-4F51-8F32-810842E1CF05}" type="presParOf" srcId="{18256FC9-6385-4677-99B4-A95D47ED01B4}" destId="{41BB50EF-6BF8-4CC7-971F-D8CC3F8435E3}" srcOrd="0" destOrd="0" presId="urn:microsoft.com/office/officeart/2018/2/layout/IconVerticalSolidList"/>
    <dgm:cxn modelId="{023132F3-F732-4397-A231-A3B49C7DD779}" type="presParOf" srcId="{41BB50EF-6BF8-4CC7-971F-D8CC3F8435E3}" destId="{8AEE8E56-B24A-4F22-A945-DE2D58425B64}" srcOrd="0" destOrd="0" presId="urn:microsoft.com/office/officeart/2018/2/layout/IconVerticalSolidList"/>
    <dgm:cxn modelId="{7E72611F-BC6D-4BFF-87DF-E2A2D194E451}" type="presParOf" srcId="{41BB50EF-6BF8-4CC7-971F-D8CC3F8435E3}" destId="{93D73E79-DC04-4028-A52D-11E00FA71510}" srcOrd="1" destOrd="0" presId="urn:microsoft.com/office/officeart/2018/2/layout/IconVerticalSolidList"/>
    <dgm:cxn modelId="{846F0B5F-464C-45DC-BE0A-C9D953310B55}" type="presParOf" srcId="{41BB50EF-6BF8-4CC7-971F-D8CC3F8435E3}" destId="{2E0A3EE6-83FD-42FB-B654-2F7899A9AE8F}" srcOrd="2" destOrd="0" presId="urn:microsoft.com/office/officeart/2018/2/layout/IconVerticalSolidList"/>
    <dgm:cxn modelId="{59584B4D-F37C-4A72-A2D9-ECE300F4017D}" type="presParOf" srcId="{41BB50EF-6BF8-4CC7-971F-D8CC3F8435E3}" destId="{6F34616B-3693-48D6-B997-DBBB69875102}" srcOrd="3" destOrd="0" presId="urn:microsoft.com/office/officeart/2018/2/layout/IconVerticalSolidList"/>
    <dgm:cxn modelId="{1442BBAB-665D-440C-A5D5-16C1346A2537}" type="presParOf" srcId="{18256FC9-6385-4677-99B4-A95D47ED01B4}" destId="{BC7C6713-9BDD-4616-BDF0-6741F80700C1}" srcOrd="1" destOrd="0" presId="urn:microsoft.com/office/officeart/2018/2/layout/IconVerticalSolidList"/>
    <dgm:cxn modelId="{6CCC2E20-ABDA-4E7E-8C3E-2652ABC4229A}" type="presParOf" srcId="{18256FC9-6385-4677-99B4-A95D47ED01B4}" destId="{87DD0396-A8D9-4E6E-A3C2-E82A506D5BE5}" srcOrd="2" destOrd="0" presId="urn:microsoft.com/office/officeart/2018/2/layout/IconVerticalSolidList"/>
    <dgm:cxn modelId="{29650DD2-5750-41B7-8A94-60466171AC74}" type="presParOf" srcId="{87DD0396-A8D9-4E6E-A3C2-E82A506D5BE5}" destId="{45B8B901-9FC2-4E5A-9B41-747209BE8A1A}" srcOrd="0" destOrd="0" presId="urn:microsoft.com/office/officeart/2018/2/layout/IconVerticalSolidList"/>
    <dgm:cxn modelId="{84744C25-DE66-4701-BBD6-EB4C1225F899}" type="presParOf" srcId="{87DD0396-A8D9-4E6E-A3C2-E82A506D5BE5}" destId="{B60633D8-6FB0-4A39-B4EF-2B0BB333C427}" srcOrd="1" destOrd="0" presId="urn:microsoft.com/office/officeart/2018/2/layout/IconVerticalSolidList"/>
    <dgm:cxn modelId="{2A284F2D-9509-401E-B402-8D2EB949DB88}" type="presParOf" srcId="{87DD0396-A8D9-4E6E-A3C2-E82A506D5BE5}" destId="{2B959659-3122-4A54-A69C-827C22C37133}" srcOrd="2" destOrd="0" presId="urn:microsoft.com/office/officeart/2018/2/layout/IconVerticalSolidList"/>
    <dgm:cxn modelId="{AD08FCEB-72EE-432F-825A-F0BBC9BDF17E}" type="presParOf" srcId="{87DD0396-A8D9-4E6E-A3C2-E82A506D5BE5}" destId="{0C57ADF4-E9A2-4369-A5F1-5CF1001BF88E}" srcOrd="3" destOrd="0" presId="urn:microsoft.com/office/officeart/2018/2/layout/IconVerticalSolidList"/>
    <dgm:cxn modelId="{2D5CD8AA-63DE-4827-80BD-C7921375B13E}" type="presParOf" srcId="{18256FC9-6385-4677-99B4-A95D47ED01B4}" destId="{A68D5CC0-D50C-4823-A09B-37008A609ECE}" srcOrd="3" destOrd="0" presId="urn:microsoft.com/office/officeart/2018/2/layout/IconVerticalSolidList"/>
    <dgm:cxn modelId="{F376EEA5-9FF6-4F58-A250-EA683BB700C6}" type="presParOf" srcId="{18256FC9-6385-4677-99B4-A95D47ED01B4}" destId="{2E11A0E3-E41E-4FCC-8286-3785BD999D06}" srcOrd="4" destOrd="0" presId="urn:microsoft.com/office/officeart/2018/2/layout/IconVerticalSolidList"/>
    <dgm:cxn modelId="{C2F4957D-DABF-4FD8-8E78-2B8907E65C02}" type="presParOf" srcId="{2E11A0E3-E41E-4FCC-8286-3785BD999D06}" destId="{8EF9D16C-1ABC-4F38-A9F2-11548AB86388}" srcOrd="0" destOrd="0" presId="urn:microsoft.com/office/officeart/2018/2/layout/IconVerticalSolidList"/>
    <dgm:cxn modelId="{E9F50C52-85AA-4013-9D89-C85479B7C2B1}" type="presParOf" srcId="{2E11A0E3-E41E-4FCC-8286-3785BD999D06}" destId="{5710E11A-8E8F-4330-9448-48F4AD598FE5}" srcOrd="1" destOrd="0" presId="urn:microsoft.com/office/officeart/2018/2/layout/IconVerticalSolidList"/>
    <dgm:cxn modelId="{2CA12A11-F3EF-4531-A1F1-E0CB732DF0A6}" type="presParOf" srcId="{2E11A0E3-E41E-4FCC-8286-3785BD999D06}" destId="{ED309342-6FC5-48D4-9341-30CF22DD0AF2}" srcOrd="2" destOrd="0" presId="urn:microsoft.com/office/officeart/2018/2/layout/IconVerticalSolidList"/>
    <dgm:cxn modelId="{491EAAD7-FF79-4903-BDF3-FBFE93E48CF2}" type="presParOf" srcId="{2E11A0E3-E41E-4FCC-8286-3785BD999D06}" destId="{BB05197F-2516-44D5-BE3B-DDDBF7FE5AD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E9CBE-E39B-4AD6-B482-DFA4F6FA0C5C}">
      <dsp:nvSpPr>
        <dsp:cNvPr id="0" name=""/>
        <dsp:cNvSpPr/>
      </dsp:nvSpPr>
      <dsp:spPr>
        <a:xfrm>
          <a:off x="833124" y="564"/>
          <a:ext cx="2742635" cy="164558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les versions control </a:t>
          </a:r>
          <a:r>
            <a:rPr lang="en-US" sz="1800" kern="1200" err="1"/>
            <a:t>comme</a:t>
          </a:r>
          <a:r>
            <a:rPr lang="en-US" sz="1800" kern="1200"/>
            <a:t> git </a:t>
          </a:r>
          <a:r>
            <a:rPr lang="en-US" sz="1800" kern="1200" err="1"/>
            <a:t>permettent</a:t>
          </a:r>
          <a:r>
            <a:rPr lang="en-US" sz="1800" kern="1200"/>
            <a:t> le “</a:t>
          </a:r>
          <a:r>
            <a:rPr lang="en-US" sz="1800" kern="1200" err="1"/>
            <a:t>contole</a:t>
          </a:r>
          <a:r>
            <a:rPr lang="en-US" sz="1800" kern="1200"/>
            <a:t> Z sur les </a:t>
          </a:r>
          <a:r>
            <a:rPr lang="en-US" sz="1800" kern="1200" err="1"/>
            <a:t>stéroide</a:t>
          </a:r>
          <a:r>
            <a:rPr lang="en-US" sz="1800" kern="1200"/>
            <a:t>” et la collaboration </a:t>
          </a:r>
          <a:r>
            <a:rPr lang="en-US" sz="1800" kern="1200" err="1"/>
            <a:t>accue</a:t>
          </a:r>
          <a:r>
            <a:rPr lang="en-US" sz="1800" kern="1200"/>
            <a:t> avec les branches</a:t>
          </a:r>
        </a:p>
      </dsp:txBody>
      <dsp:txXfrm>
        <a:off x="833124" y="564"/>
        <a:ext cx="2742635" cy="1645581"/>
      </dsp:txXfrm>
    </dsp:sp>
    <dsp:sp modelId="{CE5568FF-D177-47C6-8F63-DC5E16772E62}">
      <dsp:nvSpPr>
        <dsp:cNvPr id="0" name=""/>
        <dsp:cNvSpPr/>
      </dsp:nvSpPr>
      <dsp:spPr>
        <a:xfrm>
          <a:off x="833124" y="1920409"/>
          <a:ext cx="2742635" cy="164558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Soutien</a:t>
          </a:r>
          <a:r>
            <a:rPr lang="en-US" sz="1800" kern="1200"/>
            <a:t> aux équipes </a:t>
          </a:r>
          <a:r>
            <a:rPr lang="en-US" sz="1800" kern="1200" err="1"/>
            <a:t>distribuées</a:t>
          </a:r>
          <a:r>
            <a:rPr lang="en-US" sz="1800" kern="1200"/>
            <a:t> : Git et GitHub </a:t>
          </a:r>
          <a:r>
            <a:rPr lang="en-US" sz="1800" kern="1200" err="1"/>
            <a:t>permettent</a:t>
          </a:r>
          <a:r>
            <a:rPr lang="en-US" sz="1800" kern="1200"/>
            <a:t> aux équipes de </a:t>
          </a:r>
          <a:r>
            <a:rPr lang="en-US" sz="1800" kern="1200" err="1"/>
            <a:t>contribuer</a:t>
          </a:r>
          <a:r>
            <a:rPr lang="en-US" sz="1800" kern="1200"/>
            <a:t> </a:t>
          </a:r>
          <a:r>
            <a:rPr lang="en-US" sz="1800" kern="1200" err="1"/>
            <a:t>depuis</a:t>
          </a:r>
          <a:r>
            <a:rPr lang="en-US" sz="1800" kern="1200"/>
            <a:t> divers </a:t>
          </a:r>
          <a:r>
            <a:rPr lang="en-US" sz="1800" kern="1200" err="1"/>
            <a:t>lieux</a:t>
          </a:r>
          <a:r>
            <a:rPr lang="en-US" sz="1800" kern="1200"/>
            <a:t> sans </a:t>
          </a:r>
          <a:r>
            <a:rPr lang="en-US" sz="1800" kern="1200" err="1"/>
            <a:t>conflits</a:t>
          </a:r>
          <a:r>
            <a:rPr lang="en-US" sz="1800" kern="1200"/>
            <a:t> </a:t>
          </a:r>
          <a:r>
            <a:rPr lang="en-US" sz="1800" kern="1200" err="1"/>
            <a:t>majeurs</a:t>
          </a:r>
          <a:r>
            <a:rPr lang="en-US" sz="1800" kern="1200"/>
            <a:t>.</a:t>
          </a:r>
        </a:p>
      </dsp:txBody>
      <dsp:txXfrm>
        <a:off x="833124" y="1920409"/>
        <a:ext cx="2742635" cy="1645581"/>
      </dsp:txXfrm>
    </dsp:sp>
    <dsp:sp modelId="{18366CB6-AD04-4C78-A604-643A721FE86B}">
      <dsp:nvSpPr>
        <dsp:cNvPr id="0" name=""/>
        <dsp:cNvSpPr/>
      </dsp:nvSpPr>
      <dsp:spPr>
        <a:xfrm>
          <a:off x="833124" y="3840254"/>
          <a:ext cx="2742635" cy="164558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Favorise</a:t>
          </a:r>
          <a:r>
            <a:rPr lang="en-US" sz="1800" kern="1200"/>
            <a:t> </a:t>
          </a:r>
          <a:r>
            <a:rPr lang="en-US" sz="1800" kern="1200" err="1"/>
            <a:t>l’expérimentation</a:t>
          </a:r>
          <a:r>
            <a:rPr lang="en-US" sz="1800" kern="1200"/>
            <a:t> : les branches </a:t>
          </a:r>
          <a:r>
            <a:rPr lang="en-US" sz="1800" kern="1200" err="1"/>
            <a:t>permettent</a:t>
          </a:r>
          <a:r>
            <a:rPr lang="en-US" sz="1800" kern="1200"/>
            <a:t> de </a:t>
          </a:r>
          <a:r>
            <a:rPr lang="en-US" sz="1800" kern="1200" err="1"/>
            <a:t>développer</a:t>
          </a:r>
          <a:r>
            <a:rPr lang="en-US" sz="1800" kern="1200"/>
            <a:t> des </a:t>
          </a:r>
          <a:r>
            <a:rPr lang="en-US" sz="1800" kern="1200" err="1"/>
            <a:t>fonctionnalités</a:t>
          </a:r>
          <a:r>
            <a:rPr lang="en-US" sz="1800" kern="1200"/>
            <a:t> sans </a:t>
          </a:r>
          <a:r>
            <a:rPr lang="en-US" sz="1800" kern="1200" err="1"/>
            <a:t>perturber</a:t>
          </a:r>
          <a:r>
            <a:rPr lang="en-US" sz="1800" kern="1200"/>
            <a:t> le code </a:t>
          </a:r>
          <a:r>
            <a:rPr lang="en-US" sz="1800" kern="1200" err="1"/>
            <a:t>en</a:t>
          </a:r>
          <a:r>
            <a:rPr lang="en-US" sz="1800" kern="1200"/>
            <a:t> production.</a:t>
          </a:r>
        </a:p>
      </dsp:txBody>
      <dsp:txXfrm>
        <a:off x="833124" y="3840254"/>
        <a:ext cx="2742635" cy="16455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F9256E-99EB-4BC2-B192-E03EB79DFD15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F0F31-185E-4BB5-9922-DE512F722102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Architecture </a:t>
          </a:r>
          <a:r>
            <a:rPr lang="en-US" sz="1300" kern="1200" err="1"/>
            <a:t>basée</a:t>
          </a:r>
          <a:r>
            <a:rPr lang="en-US" sz="1300" kern="1200"/>
            <a:t> sur les snapshots : </a:t>
          </a:r>
          <a:r>
            <a:rPr lang="en-US" sz="1300" kern="1200" err="1"/>
            <a:t>chaque</a:t>
          </a:r>
          <a:r>
            <a:rPr lang="en-US" sz="1300" kern="1200"/>
            <a:t> commit capture </a:t>
          </a:r>
          <a:r>
            <a:rPr lang="en-US" sz="1300" kern="1200" err="1"/>
            <a:t>l’état</a:t>
          </a:r>
          <a:r>
            <a:rPr lang="en-US" sz="1300" kern="1200"/>
            <a:t> </a:t>
          </a:r>
          <a:r>
            <a:rPr lang="en-US" sz="1300" kern="1200" err="1"/>
            <a:t>complet</a:t>
          </a:r>
          <a:r>
            <a:rPr lang="en-US" sz="1300" kern="1200"/>
            <a:t> du </a:t>
          </a:r>
          <a:r>
            <a:rPr lang="en-US" sz="1300" kern="1200" err="1"/>
            <a:t>projet</a:t>
          </a:r>
          <a:r>
            <a:rPr lang="en-US" sz="1300" kern="1200"/>
            <a:t>.</a:t>
          </a:r>
        </a:p>
      </dsp:txBody>
      <dsp:txXfrm>
        <a:off x="78583" y="2435142"/>
        <a:ext cx="2399612" cy="720000"/>
      </dsp:txXfrm>
    </dsp:sp>
    <dsp:sp modelId="{823AF0DF-2DCC-4EC5-ADDE-B33D8B136284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14969-B6E4-443A-AB58-ADDAA39CDD3E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err="1"/>
            <a:t>Efficacité</a:t>
          </a:r>
          <a:r>
            <a:rPr lang="en-US" sz="1300" kern="1200"/>
            <a:t> des branches : branches </a:t>
          </a:r>
          <a:r>
            <a:rPr lang="en-US" sz="1300" kern="1200" err="1"/>
            <a:t>légères</a:t>
          </a:r>
          <a:r>
            <a:rPr lang="en-US" sz="1300" kern="1200"/>
            <a:t> et </a:t>
          </a:r>
          <a:r>
            <a:rPr lang="en-US" sz="1300" kern="1200" err="1"/>
            <a:t>efficaces</a:t>
          </a:r>
          <a:r>
            <a:rPr lang="en-US" sz="1300" kern="1200"/>
            <a:t> pour un </a:t>
          </a:r>
          <a:r>
            <a:rPr lang="en-US" sz="1300" kern="1200" err="1"/>
            <a:t>développement</a:t>
          </a:r>
          <a:r>
            <a:rPr lang="en-US" sz="1300" kern="1200"/>
            <a:t> </a:t>
          </a:r>
          <a:r>
            <a:rPr lang="en-US" sz="1300" kern="1200" err="1"/>
            <a:t>parallèle</a:t>
          </a:r>
          <a:r>
            <a:rPr lang="en-US" sz="1300" kern="1200"/>
            <a:t>.</a:t>
          </a:r>
        </a:p>
      </dsp:txBody>
      <dsp:txXfrm>
        <a:off x="2898129" y="2435142"/>
        <a:ext cx="2399612" cy="720000"/>
      </dsp:txXfrm>
    </dsp:sp>
    <dsp:sp modelId="{94E5C2A5-D011-4E35-A3AD-A6A0D4E227C4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49486-83EE-4225-8704-4FD8BEC78EE2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Adoption </a:t>
          </a:r>
          <a:r>
            <a:rPr lang="en-US" sz="1300" kern="1200" err="1"/>
            <a:t>généralisée</a:t>
          </a:r>
          <a:r>
            <a:rPr lang="en-US" sz="1300" kern="1200"/>
            <a:t> : plus de 87% du </a:t>
          </a:r>
          <a:r>
            <a:rPr lang="en-US" sz="1300" kern="1200" err="1"/>
            <a:t>marché</a:t>
          </a:r>
          <a:r>
            <a:rPr lang="en-US" sz="1300" kern="1200"/>
            <a:t> </a:t>
          </a:r>
          <a:r>
            <a:rPr lang="en-US" sz="1300" kern="1200" err="1"/>
            <a:t>mondial</a:t>
          </a:r>
          <a:r>
            <a:rPr lang="en-US" sz="1300" kern="1200"/>
            <a:t> </a:t>
          </a:r>
          <a:r>
            <a:rPr lang="en-US" sz="1300" kern="1200" err="1"/>
            <a:t>utilise</a:t>
          </a:r>
          <a:r>
            <a:rPr lang="en-US" sz="1300" kern="1200"/>
            <a:t> Git.</a:t>
          </a:r>
        </a:p>
      </dsp:txBody>
      <dsp:txXfrm>
        <a:off x="5717674" y="2435142"/>
        <a:ext cx="239961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0DF7A-02D4-458C-90C4-4653AECE7B3D}">
      <dsp:nvSpPr>
        <dsp:cNvPr id="0" name=""/>
        <dsp:cNvSpPr/>
      </dsp:nvSpPr>
      <dsp:spPr>
        <a:xfrm>
          <a:off x="750914" y="1203373"/>
          <a:ext cx="1081248" cy="10812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A993D2-986C-4E26-8FEA-3A99420544E4}">
      <dsp:nvSpPr>
        <dsp:cNvPr id="0" name=""/>
        <dsp:cNvSpPr/>
      </dsp:nvSpPr>
      <dsp:spPr>
        <a:xfrm>
          <a:off x="90151" y="2602589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"/>
            </a:rPr>
            <a:t>écrire</a:t>
          </a:r>
          <a:r>
            <a:rPr lang="en-US" sz="1200" kern="1200" dirty="0"/>
            <a:t> des messages </a:t>
          </a:r>
          <a:r>
            <a:rPr lang="en-US" sz="1200" kern="1200" dirty="0" err="1"/>
            <a:t>clairs</a:t>
          </a:r>
          <a:r>
            <a:rPr lang="en-US" sz="1200" kern="1200" dirty="0"/>
            <a:t> à </a:t>
          </a:r>
          <a:r>
            <a:rPr lang="en-US" sz="1200" kern="1200" dirty="0" err="1"/>
            <a:t>chaque</a:t>
          </a:r>
          <a:r>
            <a:rPr lang="en-US" sz="1200" kern="1200" dirty="0"/>
            <a:t> commits pour </a:t>
          </a:r>
          <a:r>
            <a:rPr lang="en-US" sz="1200" kern="1200" dirty="0" err="1"/>
            <a:t>pouvoir</a:t>
          </a:r>
          <a:r>
            <a:rPr lang="en-US" sz="1200" kern="1200" dirty="0"/>
            <a:t> </a:t>
          </a:r>
          <a:r>
            <a:rPr lang="en-US" sz="1200" kern="1200" dirty="0" err="1"/>
            <a:t>te</a:t>
          </a:r>
          <a:r>
            <a:rPr lang="en-US" sz="1200" kern="1200" dirty="0"/>
            <a:t> </a:t>
          </a:r>
          <a:r>
            <a:rPr lang="en-US" sz="1200" kern="1200" dirty="0" err="1"/>
            <a:t>retrouver</a:t>
          </a:r>
          <a:r>
            <a:rPr lang="en-US" sz="1200" kern="1200" dirty="0"/>
            <a:t> dans </a:t>
          </a:r>
          <a:r>
            <a:rPr lang="en-US" sz="1200" kern="1200" dirty="0" err="1"/>
            <a:t>tes</a:t>
          </a:r>
          <a:r>
            <a:rPr lang="en-US" sz="1200" kern="1200" dirty="0"/>
            <a:t> </a:t>
          </a:r>
          <a:r>
            <a:rPr lang="en-US" sz="1200" kern="1200" dirty="0">
              <a:latin typeface="Calibri"/>
            </a:rPr>
            <a:t>sauvegardes</a:t>
          </a:r>
          <a:endParaRPr lang="en-US" sz="1200" kern="1200" dirty="0"/>
        </a:p>
      </dsp:txBody>
      <dsp:txXfrm>
        <a:off x="90151" y="2602589"/>
        <a:ext cx="2402775" cy="720000"/>
      </dsp:txXfrm>
    </dsp:sp>
    <dsp:sp modelId="{7DCCB462-EB1F-4A2E-95F8-E8EA304A48E9}">
      <dsp:nvSpPr>
        <dsp:cNvPr id="0" name=""/>
        <dsp:cNvSpPr/>
      </dsp:nvSpPr>
      <dsp:spPr>
        <a:xfrm>
          <a:off x="3574175" y="1203373"/>
          <a:ext cx="1081248" cy="10812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74134A-2657-49A7-A037-DEF3ADEEA72E}">
      <dsp:nvSpPr>
        <dsp:cNvPr id="0" name=""/>
        <dsp:cNvSpPr/>
      </dsp:nvSpPr>
      <dsp:spPr>
        <a:xfrm>
          <a:off x="2913412" y="2602589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Utiliser</a:t>
          </a:r>
          <a:r>
            <a:rPr lang="en-US" sz="1200" kern="1200"/>
            <a:t> des branches</a:t>
          </a:r>
          <a:r>
            <a:rPr lang="en-US" sz="1200" kern="1200">
              <a:latin typeface="Calibri"/>
            </a:rPr>
            <a:t> </a:t>
          </a:r>
          <a:r>
            <a:rPr lang="en-US" sz="1200" kern="1200"/>
            <a:t>: </a:t>
          </a:r>
          <a:r>
            <a:rPr lang="en-US" sz="1200" kern="1200" dirty="0" err="1"/>
            <a:t>permet</a:t>
          </a:r>
          <a:r>
            <a:rPr lang="en-US" sz="1200" kern="1200" dirty="0"/>
            <a:t> un </a:t>
          </a:r>
          <a:r>
            <a:rPr lang="en-US" sz="1200" kern="1200" dirty="0" err="1"/>
            <a:t>développement</a:t>
          </a:r>
          <a:r>
            <a:rPr lang="en-US" sz="1200" kern="1200" dirty="0"/>
            <a:t> </a:t>
          </a:r>
          <a:r>
            <a:rPr lang="en-US" sz="1200" kern="1200" dirty="0" err="1"/>
            <a:t>modulaire</a:t>
          </a:r>
          <a:r>
            <a:rPr lang="en-US" sz="1200" kern="1200" dirty="0"/>
            <a:t>.</a:t>
          </a:r>
        </a:p>
      </dsp:txBody>
      <dsp:txXfrm>
        <a:off x="2913412" y="2602589"/>
        <a:ext cx="2402775" cy="720000"/>
      </dsp:txXfrm>
    </dsp:sp>
    <dsp:sp modelId="{0EE2BDFC-EEFE-4788-927A-840D3BA62D6A}">
      <dsp:nvSpPr>
        <dsp:cNvPr id="0" name=""/>
        <dsp:cNvSpPr/>
      </dsp:nvSpPr>
      <dsp:spPr>
        <a:xfrm>
          <a:off x="6397436" y="1203373"/>
          <a:ext cx="1081248" cy="10812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CC590-E655-4BE8-9981-5A23B40519B0}">
      <dsp:nvSpPr>
        <dsp:cNvPr id="0" name=""/>
        <dsp:cNvSpPr/>
      </dsp:nvSpPr>
      <dsp:spPr>
        <a:xfrm>
          <a:off x="5736673" y="2602589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 jamais push </a:t>
          </a:r>
          <a:r>
            <a:rPr lang="en-US" sz="1200" kern="1200" dirty="0" err="1"/>
            <a:t>directement</a:t>
          </a:r>
          <a:r>
            <a:rPr lang="en-US" sz="1200" kern="1200" dirty="0"/>
            <a:t> dans main, pusher dans </a:t>
          </a:r>
          <a:r>
            <a:rPr lang="en-US" sz="1200" kern="1200" dirty="0" err="1"/>
            <a:t>sa</a:t>
          </a:r>
          <a:r>
            <a:rPr lang="en-US" sz="1200" kern="1200" dirty="0"/>
            <a:t> propre </a:t>
          </a:r>
          <a:r>
            <a:rPr lang="en-US" sz="1200" kern="1200" dirty="0" err="1"/>
            <a:t>branche</a:t>
          </a:r>
          <a:r>
            <a:rPr lang="en-US" sz="1200" kern="1200" dirty="0"/>
            <a:t> et </a:t>
          </a:r>
          <a:r>
            <a:rPr lang="en-US" sz="1200" kern="1200" dirty="0" err="1"/>
            <a:t>utiliser</a:t>
          </a:r>
          <a:r>
            <a:rPr lang="en-US" sz="1200" kern="1200" dirty="0"/>
            <a:t> les pull requests .</a:t>
          </a:r>
        </a:p>
      </dsp:txBody>
      <dsp:txXfrm>
        <a:off x="5736673" y="2602589"/>
        <a:ext cx="2402775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EE8E56-B24A-4F22-A945-DE2D58425B64}">
      <dsp:nvSpPr>
        <dsp:cNvPr id="0" name=""/>
        <dsp:cNvSpPr/>
      </dsp:nvSpPr>
      <dsp:spPr>
        <a:xfrm>
          <a:off x="0" y="531"/>
          <a:ext cx="78867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D73E79-DC04-4028-A52D-11E00FA71510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4616B-3693-48D6-B997-DBBB69875102}">
      <dsp:nvSpPr>
        <dsp:cNvPr id="0" name=""/>
        <dsp:cNvSpPr/>
      </dsp:nvSpPr>
      <dsp:spPr>
        <a:xfrm>
          <a:off x="1437631" y="531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Git : </a:t>
          </a:r>
          <a:r>
            <a:rPr lang="en-US" sz="2500" kern="1200" dirty="0">
              <a:latin typeface="Calibri"/>
            </a:rPr>
            <a:t>Contrôle</a:t>
          </a:r>
          <a:r>
            <a:rPr lang="en-US" sz="2500" kern="1200" dirty="0"/>
            <a:t> de version </a:t>
          </a:r>
          <a:r>
            <a:rPr lang="en-US" sz="2500" kern="1200" dirty="0" err="1"/>
            <a:t>basé</a:t>
          </a:r>
          <a:r>
            <a:rPr lang="en-US" sz="2500" kern="1200" dirty="0"/>
            <a:t> sur des snapshots</a:t>
          </a:r>
        </a:p>
      </dsp:txBody>
      <dsp:txXfrm>
        <a:off x="1437631" y="531"/>
        <a:ext cx="6449068" cy="1244702"/>
      </dsp:txXfrm>
    </dsp:sp>
    <dsp:sp modelId="{45B8B901-9FC2-4E5A-9B41-747209BE8A1A}">
      <dsp:nvSpPr>
        <dsp:cNvPr id="0" name=""/>
        <dsp:cNvSpPr/>
      </dsp:nvSpPr>
      <dsp:spPr>
        <a:xfrm>
          <a:off x="0" y="1556410"/>
          <a:ext cx="78867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633D8-6FB0-4A39-B4EF-2B0BB333C427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7ADF4-E9A2-4369-A5F1-5CF1001BF88E}">
      <dsp:nvSpPr>
        <dsp:cNvPr id="0" name=""/>
        <dsp:cNvSpPr/>
      </dsp:nvSpPr>
      <dsp:spPr>
        <a:xfrm>
          <a:off x="1437631" y="1556410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GitHub : </a:t>
          </a:r>
          <a:r>
            <a:rPr lang="en-US" sz="2500" kern="1200" dirty="0" err="1">
              <a:latin typeface="Calibri"/>
            </a:rPr>
            <a:t>Outil</a:t>
          </a:r>
          <a:r>
            <a:rPr lang="en-US" sz="2500" kern="1200" dirty="0">
              <a:latin typeface="Calibri"/>
            </a:rPr>
            <a:t> pour </a:t>
          </a:r>
          <a:r>
            <a:rPr lang="en-US" sz="2500" kern="1200" dirty="0" err="1">
              <a:latin typeface="Calibri"/>
            </a:rPr>
            <a:t>sauvegarder</a:t>
          </a:r>
          <a:r>
            <a:rPr lang="en-US" sz="2500" kern="1200" dirty="0">
              <a:latin typeface="Calibri"/>
            </a:rPr>
            <a:t> git dans le cloud</a:t>
          </a:r>
          <a:endParaRPr lang="en-US" sz="2500" kern="1200" dirty="0"/>
        </a:p>
      </dsp:txBody>
      <dsp:txXfrm>
        <a:off x="1437631" y="1556410"/>
        <a:ext cx="6449068" cy="1244702"/>
      </dsp:txXfrm>
    </dsp:sp>
    <dsp:sp modelId="{8EF9D16C-1ABC-4F38-A9F2-11548AB86388}">
      <dsp:nvSpPr>
        <dsp:cNvPr id="0" name=""/>
        <dsp:cNvSpPr/>
      </dsp:nvSpPr>
      <dsp:spPr>
        <a:xfrm>
          <a:off x="0" y="3112289"/>
          <a:ext cx="78867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10E11A-8E8F-4330-9448-48F4AD598FE5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05197F-2516-44D5-BE3B-DDDBF7FE5ADB}">
      <dsp:nvSpPr>
        <dsp:cNvPr id="0" name=""/>
        <dsp:cNvSpPr/>
      </dsp:nvSpPr>
      <dsp:spPr>
        <a:xfrm>
          <a:off x="1437631" y="3112289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Bonne pratique : JAMAIS PUSH DIRECT DANS MAIN.</a:t>
          </a:r>
        </a:p>
      </dsp:txBody>
      <dsp:txXfrm>
        <a:off x="1437631" y="3112289"/>
        <a:ext cx="64490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969" y="1450655"/>
            <a:ext cx="2949022" cy="395669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900">
                <a:solidFill>
                  <a:schemeClr val="bg1"/>
                </a:solidFill>
              </a:rPr>
              <a:t>Introduction à Git et GitHub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18969" y="1450655"/>
            <a:ext cx="294902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18969" y="5408571"/>
            <a:ext cx="294902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C3220E-84F5-7665-B951-D1ECAAA506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3192189"/>
              </p:ext>
            </p:extLst>
          </p:nvPr>
        </p:nvGraphicFramePr>
        <p:xfrm>
          <a:off x="4296376" y="685800"/>
          <a:ext cx="4408884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36" y="0"/>
            <a:ext cx="9141711" cy="6858000"/>
            <a:chOff x="-2848" y="0"/>
            <a:chExt cx="12188949" cy="6858000"/>
          </a:xfrm>
        </p:grpSpPr>
        <p:sp>
          <p:nvSpPr>
            <p:cNvPr id="21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8459" y="598259"/>
            <a:ext cx="8167081" cy="5680742"/>
            <a:chOff x="651279" y="598259"/>
            <a:chExt cx="10889442" cy="5680742"/>
          </a:xfrm>
        </p:grpSpPr>
        <p:sp>
          <p:nvSpPr>
            <p:cNvPr id="25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238" y="891712"/>
            <a:ext cx="3982212" cy="5160789"/>
          </a:xfrm>
        </p:spPr>
        <p:txBody>
          <a:bodyPr anchor="ctr">
            <a:normAutofit/>
          </a:bodyPr>
          <a:lstStyle/>
          <a:p>
            <a:pPr algn="l"/>
            <a:r>
              <a:rPr lang="fr-FR" sz="4200" dirty="0">
                <a:solidFill>
                  <a:schemeClr val="bg1"/>
                </a:solidFill>
              </a:rPr>
              <a:t>Avec Linux, tout est fichier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9226" y="891713"/>
            <a:ext cx="3438662" cy="5160790"/>
          </a:xfrm>
        </p:spPr>
        <p:txBody>
          <a:bodyPr anchor="ctr">
            <a:norm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Les réglages sont souvent des fichiers texte placé à des endroits spécifiques</a:t>
            </a:r>
          </a:p>
          <a:p>
            <a:r>
              <a:rPr lang="fr-FR" sz="2400" dirty="0">
                <a:solidFill>
                  <a:schemeClr val="bg1"/>
                </a:solidFill>
              </a:rPr>
              <a:t>Tu peux tout configurer, pas besoin d’interface graphique</a:t>
            </a:r>
          </a:p>
          <a:p>
            <a:r>
              <a:rPr lang="fr-FR" sz="2400" dirty="0">
                <a:solidFill>
                  <a:schemeClr val="bg1"/>
                </a:solidFill>
              </a:rPr>
              <a:t>Cela inclut le </a:t>
            </a:r>
            <a:r>
              <a:rPr lang="fr-FR" sz="2400" dirty="0" err="1">
                <a:solidFill>
                  <a:schemeClr val="bg1"/>
                </a:solidFill>
              </a:rPr>
              <a:t>shell</a:t>
            </a:r>
            <a:r>
              <a:rPr lang="fr-FR" sz="2400" dirty="0">
                <a:solidFill>
                  <a:schemeClr val="bg1"/>
                </a:solidFill>
              </a:rPr>
              <a:t>, les éditeurs de texte, les outils système…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00ED-1D7B-3165-C103-1263D946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E53C3F-E763-BBE6-5B8A-C0DF8BA8E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34" y="232870"/>
            <a:ext cx="8964366" cy="6392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3B8D11-A646-BE3E-6B6A-96802EABD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818" y="3406863"/>
            <a:ext cx="4302548" cy="3225478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D0F37A-6E8D-3114-902C-9DA7B8539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61817" y="225659"/>
            <a:ext cx="4302549" cy="323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36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36" y="0"/>
            <a:ext cx="9141711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8459" y="598259"/>
            <a:ext cx="8167081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238" y="891712"/>
            <a:ext cx="3982212" cy="5160789"/>
          </a:xfrm>
        </p:spPr>
        <p:txBody>
          <a:bodyPr anchor="ctr">
            <a:normAutofit/>
          </a:bodyPr>
          <a:lstStyle/>
          <a:p>
            <a:r>
              <a:rPr lang="en-CA" sz="9600" dirty="0">
                <a:solidFill>
                  <a:schemeClr val="bg1"/>
                </a:solidFill>
              </a:rPr>
              <a:t>.</a:t>
            </a:r>
            <a:r>
              <a:rPr lang="en-CA" sz="9600" dirty="0" err="1">
                <a:solidFill>
                  <a:schemeClr val="bg1"/>
                </a:solidFill>
              </a:rPr>
              <a:t>zshrc</a:t>
            </a:r>
            <a:endParaRPr lang="en-CA" sz="9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9226" y="891713"/>
            <a:ext cx="3438662" cy="5160790"/>
          </a:xfrm>
        </p:spPr>
        <p:txBody>
          <a:bodyPr anchor="ctr">
            <a:no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Définit :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les alias 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les scripts 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les plugins (oh-</a:t>
            </a:r>
            <a:r>
              <a:rPr lang="fr-FR" dirty="0" err="1">
                <a:solidFill>
                  <a:schemeClr val="bg1"/>
                </a:solidFill>
              </a:rPr>
              <a:t>my</a:t>
            </a:r>
            <a:r>
              <a:rPr lang="fr-FR" dirty="0">
                <a:solidFill>
                  <a:schemeClr val="bg1"/>
                </a:solidFill>
              </a:rPr>
              <a:t>-</a:t>
            </a:r>
            <a:r>
              <a:rPr lang="fr-FR" dirty="0" err="1">
                <a:solidFill>
                  <a:schemeClr val="bg1"/>
                </a:solidFill>
              </a:rPr>
              <a:t>zsh</a:t>
            </a:r>
            <a:r>
              <a:rPr lang="fr-FR" dirty="0">
                <a:solidFill>
                  <a:schemeClr val="bg1"/>
                </a:solidFill>
              </a:rPr>
              <a:t>)</a:t>
            </a:r>
          </a:p>
          <a:p>
            <a:r>
              <a:rPr lang="fr-FR" sz="2800" dirty="0">
                <a:solidFill>
                  <a:schemeClr val="bg1"/>
                </a:solidFill>
              </a:rPr>
              <a:t> Se trouve dans ton /home/user </a:t>
            </a:r>
            <a:r>
              <a:rPr lang="fr-FR" sz="2800" dirty="0" err="1">
                <a:solidFill>
                  <a:schemeClr val="bg1"/>
                </a:solidFill>
              </a:rPr>
              <a:t>path</a:t>
            </a:r>
            <a:r>
              <a:rPr lang="fr-FR" sz="2800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548176" cy="6858000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88" y="841248"/>
            <a:ext cx="3847200" cy="5340097"/>
          </a:xfrm>
        </p:spPr>
        <p:txBody>
          <a:bodyPr anchor="ctr">
            <a:normAutofit/>
          </a:bodyPr>
          <a:lstStyle/>
          <a:p>
            <a:pPr algn="l"/>
            <a:r>
              <a:rPr lang="en-CA" sz="7200" dirty="0">
                <a:solidFill>
                  <a:schemeClr val="bg1"/>
                </a:solidFill>
              </a:rPr>
              <a:t>EN BREF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9972" y="1944439"/>
            <a:ext cx="3363402" cy="534009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fr-FR" sz="2800" dirty="0">
                <a:solidFill>
                  <a:schemeClr val="tx2"/>
                </a:solidFill>
              </a:rPr>
              <a:t>1) configurer une seule  fois dans le bon fichier ex: </a:t>
            </a:r>
            <a:r>
              <a:rPr lang="fr-FR" sz="2800" dirty="0" err="1">
                <a:solidFill>
                  <a:schemeClr val="tx2"/>
                </a:solidFill>
              </a:rPr>
              <a:t>zshrc</a:t>
            </a:r>
            <a:endParaRPr lang="fr-FR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fr-FR" sz="2800" dirty="0">
                <a:solidFill>
                  <a:schemeClr val="tx2"/>
                </a:solidFill>
              </a:rPr>
              <a:t>2) mettre ces configurations en contrôle de version avec git.</a:t>
            </a:r>
            <a:endParaRPr lang="fr-FR" sz="2800" dirty="0">
              <a:solidFill>
                <a:schemeClr val="tx2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fr-FR" sz="2800" dirty="0">
                <a:solidFill>
                  <a:schemeClr val="tx2"/>
                </a:solidFill>
              </a:rPr>
              <a:t>Avantages:</a:t>
            </a:r>
          </a:p>
          <a:p>
            <a:r>
              <a:rPr lang="fr-FR" sz="2800" dirty="0">
                <a:solidFill>
                  <a:schemeClr val="tx2"/>
                </a:solidFill>
              </a:rPr>
              <a:t>Réutilisation dans d’autre système</a:t>
            </a:r>
            <a:endParaRPr lang="fr-FR" sz="2800" dirty="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fr-FR" sz="2800" dirty="0">
                <a:solidFill>
                  <a:schemeClr val="tx2"/>
                </a:solidFill>
              </a:rPr>
              <a:t>Formule </a:t>
            </a:r>
            <a:r>
              <a:rPr lang="fr-FR" sz="2800" dirty="0" err="1">
                <a:solidFill>
                  <a:schemeClr val="tx2"/>
                </a:solidFill>
              </a:rPr>
              <a:t>only</a:t>
            </a:r>
            <a:r>
              <a:rPr lang="fr-FR" sz="2800" dirty="0">
                <a:solidFill>
                  <a:schemeClr val="tx2"/>
                </a:solidFill>
              </a:rPr>
              <a:t> do </a:t>
            </a:r>
            <a:r>
              <a:rPr lang="fr-FR" sz="2800" dirty="0" err="1">
                <a:solidFill>
                  <a:schemeClr val="tx2"/>
                </a:solidFill>
              </a:rPr>
              <a:t>it</a:t>
            </a:r>
            <a:r>
              <a:rPr lang="fr-FR" sz="2800" dirty="0">
                <a:solidFill>
                  <a:schemeClr val="tx2"/>
                </a:solidFill>
              </a:rPr>
              <a:t> once</a:t>
            </a:r>
          </a:p>
          <a:p>
            <a:endParaRPr lang="fr-FR" sz="2800" dirty="0">
              <a:solidFill>
                <a:schemeClr val="tx2"/>
              </a:solidFill>
            </a:endParaRPr>
          </a:p>
          <a:p>
            <a:endParaRPr lang="fr-FR" sz="2800" dirty="0">
              <a:solidFill>
                <a:schemeClr val="tx2"/>
              </a:solidFill>
            </a:endParaRPr>
          </a:p>
          <a:p>
            <a:endParaRPr lang="fr-FR" sz="2800" dirty="0">
              <a:solidFill>
                <a:schemeClr val="tx2"/>
              </a:solidFill>
            </a:endParaRPr>
          </a:p>
          <a:p>
            <a:endParaRPr lang="fr-FR" sz="2800" dirty="0">
              <a:solidFill>
                <a:schemeClr val="tx2"/>
              </a:solidFill>
            </a:endParaRPr>
          </a:p>
          <a:p>
            <a:endParaRPr lang="fr-FR" sz="28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D8460D-400D-6C3B-628D-5B49B61CD9D9}"/>
              </a:ext>
            </a:extLst>
          </p:cNvPr>
          <p:cNvSpPr txBox="1"/>
          <p:nvPr/>
        </p:nvSpPr>
        <p:spPr>
          <a:xfrm>
            <a:off x="2009694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CA" dirty="0"/>
              <a:t> </a:t>
            </a:r>
            <a:endParaRPr lang="en-CA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D13A63-7298-7DEF-5A9B-95A8E1E9C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8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CA" sz="3500" dirty="0" err="1">
                <a:solidFill>
                  <a:srgbClr val="FFFFFF"/>
                </a:solidFill>
              </a:rPr>
              <a:t>Pourquoi</a:t>
            </a:r>
            <a:r>
              <a:rPr lang="en-CA" sz="3500" dirty="0">
                <a:solidFill>
                  <a:srgbClr val="FFFFFF"/>
                </a:solidFill>
              </a:rPr>
              <a:t> Git?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AB7AD8-0CC7-A1DB-721A-3089BD42C2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54121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B1E98-01A2-04B8-497E-83292071B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Comment le </a:t>
            </a:r>
            <a:r>
              <a:rPr lang="en-US" sz="28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système</a:t>
            </a: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8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branche</a:t>
            </a: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fonctionne</a:t>
            </a:r>
            <a:endParaRPr lang="en-US" sz="2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diagram of a work flow&#10;&#10;AI-generated content may be incorrect.">
            <a:extLst>
              <a:ext uri="{FF2B5EF4-FFF2-40B4-BE49-F238E27FC236}">
                <a16:creationId xmlns:a16="http://schemas.microsoft.com/office/drawing/2014/main" id="{C62694B1-75B5-4653-3BDA-7AF67F82B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776932"/>
            <a:ext cx="8178799" cy="41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6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40CA5-EAA7-B1B8-932A-47E45921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55117"/>
            <a:ext cx="8229600" cy="1143000"/>
          </a:xfrm>
        </p:spPr>
        <p:txBody>
          <a:bodyPr/>
          <a:lstStyle/>
          <a:p>
            <a:r>
              <a:rPr lang="en-US" dirty="0"/>
              <a:t>Git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bref</a:t>
            </a:r>
            <a:endParaRPr lang="en-CA" dirty="0"/>
          </a:p>
        </p:txBody>
      </p:sp>
      <p:pic>
        <p:nvPicPr>
          <p:cNvPr id="5" name="Content Placeholder 4" descr="A collage of a person&#10;&#10;AI-generated content may be incorrect.">
            <a:extLst>
              <a:ext uri="{FF2B5EF4-FFF2-40B4-BE49-F238E27FC236}">
                <a16:creationId xmlns:a16="http://schemas.microsoft.com/office/drawing/2014/main" id="{0AFECF78-DDE8-A221-A39F-55C402CFA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879" y="925044"/>
            <a:ext cx="7791189" cy="565847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6B3A31-4248-807F-7130-90CC39C5A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42" y="2857238"/>
            <a:ext cx="3539874" cy="207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39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EB5D1-7253-B084-61F3-DCD158D52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hub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bref</a:t>
            </a:r>
            <a:endParaRPr lang="en-CA"/>
          </a:p>
        </p:txBody>
      </p:sp>
      <p:pic>
        <p:nvPicPr>
          <p:cNvPr id="5" name="Content Placeholder 4" descr="A black outline of a cloud&#10;&#10;AI-generated content may be incorrect.">
            <a:extLst>
              <a:ext uri="{FF2B5EF4-FFF2-40B4-BE49-F238E27FC236}">
                <a16:creationId xmlns:a16="http://schemas.microsoft.com/office/drawing/2014/main" id="{41B6FDD1-BDBD-1FD7-EB5B-E42E91877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9246" y="1585479"/>
            <a:ext cx="9493246" cy="48109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AC76D6-D596-2948-2B9D-4C7369B47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59" y="2882677"/>
            <a:ext cx="4661585" cy="238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64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Bonnes pratiques Git &amp; GitHub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2330B2-BBAE-8472-D1C4-2C6FEA22F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73726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r>
              <a:t>Conclusion &amp; Questions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0FE59A-BDEF-50BC-20FC-A2BC65328C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4124031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hopping board with spices on top">
            <a:extLst>
              <a:ext uri="{FF2B5EF4-FFF2-40B4-BE49-F238E27FC236}">
                <a16:creationId xmlns:a16="http://schemas.microsoft.com/office/drawing/2014/main" id="{7D7614EF-0B73-D441-14D8-50D3FFAD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79" r="1962"/>
          <a:stretch/>
        </p:blipFill>
        <p:spPr>
          <a:xfrm>
            <a:off x="-2911" y="-1"/>
            <a:ext cx="9146585" cy="68797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064451" y="791834"/>
            <a:ext cx="3020876" cy="9154947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4" y="0"/>
            <a:ext cx="2132551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79028" y="21736"/>
            <a:ext cx="2364646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5" y="5288433"/>
            <a:ext cx="9149779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5100" y="2905286"/>
            <a:ext cx="3866773" cy="408214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EED7BF-B591-09EA-8715-E9D94EDB7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71" y="4121944"/>
            <a:ext cx="5945838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dirty="0">
                <a:solidFill>
                  <a:srgbClr val="FFFFFF"/>
                </a:solidFill>
              </a:rPr>
              <a:t>Code along</a:t>
            </a:r>
          </a:p>
        </p:txBody>
      </p:sp>
    </p:spTree>
    <p:extLst>
      <p:ext uri="{BB962C8B-B14F-4D97-AF65-F5344CB8AC3E}">
        <p14:creationId xmlns:p14="http://schemas.microsoft.com/office/powerpoint/2010/main" val="1909348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739D-BD0D-8D38-6ACA-EA503AE2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au dotfiles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F1C90D-2980-4E15-712D-7DCC99160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C7A531-9371-D067-FB83-6ECBBEA92509}"/>
              </a:ext>
            </a:extLst>
          </p:cNvPr>
          <p:cNvSpPr/>
          <p:nvPr/>
        </p:nvSpPr>
        <p:spPr>
          <a:xfrm>
            <a:off x="0" y="-8391"/>
            <a:ext cx="9144000" cy="73410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dirty="0"/>
              <a:t>Introduction aux dotfiles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1290382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369</Words>
  <Application>Microsoft Office PowerPoint</Application>
  <PresentationFormat>Affichage à l'écran (4:3)</PresentationFormat>
  <Paragraphs>47</Paragraphs>
  <Slides>14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5" baseType="lpstr">
      <vt:lpstr>Office Theme</vt:lpstr>
      <vt:lpstr>Introduction à Git et GitHub</vt:lpstr>
      <vt:lpstr>Pourquoi Git?</vt:lpstr>
      <vt:lpstr>Comment le système de branche fonctionne</vt:lpstr>
      <vt:lpstr>Git en bref</vt:lpstr>
      <vt:lpstr>Git hub en bref</vt:lpstr>
      <vt:lpstr>Bonnes pratiques Git &amp; GitHub</vt:lpstr>
      <vt:lpstr>Conclusion &amp; Questions</vt:lpstr>
      <vt:lpstr>Code along</vt:lpstr>
      <vt:lpstr>Introduction au dotfiles</vt:lpstr>
      <vt:lpstr>Avec Linux, tout est fichier</vt:lpstr>
      <vt:lpstr>Présentation PowerPoint</vt:lpstr>
      <vt:lpstr>.zshrc</vt:lpstr>
      <vt:lpstr>EN BREF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Hamon, Vincent</cp:lastModifiedBy>
  <cp:revision>39</cp:revision>
  <dcterms:created xsi:type="dcterms:W3CDTF">2013-01-27T09:14:16Z</dcterms:created>
  <dcterms:modified xsi:type="dcterms:W3CDTF">2025-04-09T21:49:39Z</dcterms:modified>
  <cp:category/>
</cp:coreProperties>
</file>